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2"/>
  </p:sldMasterIdLst>
  <p:notesMasterIdLst>
    <p:notesMasterId r:id="rId26"/>
  </p:notesMasterIdLst>
  <p:handoutMasterIdLst>
    <p:handoutMasterId r:id="rId27"/>
  </p:handoutMasterIdLst>
  <p:sldIdLst>
    <p:sldId id="272" r:id="rId3"/>
    <p:sldId id="312" r:id="rId4"/>
    <p:sldId id="363" r:id="rId5"/>
    <p:sldId id="330" r:id="rId6"/>
    <p:sldId id="361" r:id="rId7"/>
    <p:sldId id="331" r:id="rId8"/>
    <p:sldId id="332" r:id="rId9"/>
    <p:sldId id="364" r:id="rId10"/>
    <p:sldId id="283" r:id="rId11"/>
    <p:sldId id="322" r:id="rId12"/>
    <p:sldId id="333" r:id="rId13"/>
    <p:sldId id="365" r:id="rId14"/>
    <p:sldId id="352" r:id="rId15"/>
    <p:sldId id="354" r:id="rId16"/>
    <p:sldId id="366" r:id="rId17"/>
    <p:sldId id="355" r:id="rId18"/>
    <p:sldId id="371" r:id="rId19"/>
    <p:sldId id="374" r:id="rId20"/>
    <p:sldId id="286" r:id="rId21"/>
    <p:sldId id="375" r:id="rId22"/>
    <p:sldId id="370" r:id="rId23"/>
    <p:sldId id="373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7B"/>
    <a:srgbClr val="676B45"/>
    <a:srgbClr val="FF3300"/>
    <a:srgbClr val="DFF6AC"/>
    <a:srgbClr val="ECE7AC"/>
    <a:srgbClr val="FDFECE"/>
    <a:srgbClr val="FBFDB9"/>
    <a:srgbClr val="D7E884"/>
    <a:srgbClr val="F6FBB7"/>
    <a:srgbClr val="F4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88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\Fundacion%20Uno\Departamento%20de%20Excelencia%20en%20Rivas\Evaluacion%20-%20Enfermeria%202015\Evaluacion%20Enfermeria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Evaluacion</a:t>
            </a:r>
            <a:r>
              <a:rPr lang="en-US" baseline="0"/>
              <a:t> 2013 vs. 2015 por Escuela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2013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'Resumen #3 (2)'!$A$6:$A$19</c:f>
              <c:strCache>
                <c:ptCount val="14"/>
                <c:pt idx="0">
                  <c:v>UPOLI Esteli</c:v>
                </c:pt>
                <c:pt idx="1">
                  <c:v>POLISAL Managua</c:v>
                </c:pt>
                <c:pt idx="2">
                  <c:v>FAREM Matagalpa</c:v>
                </c:pt>
                <c:pt idx="3">
                  <c:v>UPOLI Rivas</c:v>
                </c:pt>
                <c:pt idx="4">
                  <c:v>BICU Bluefields</c:v>
                </c:pt>
                <c:pt idx="5">
                  <c:v>UNAN Leon</c:v>
                </c:pt>
                <c:pt idx="6">
                  <c:v>BICU Puerto Cabezas</c:v>
                </c:pt>
                <c:pt idx="7">
                  <c:v>POLISAL Jinotepe</c:v>
                </c:pt>
                <c:pt idx="8">
                  <c:v>POLISAL Ocotal</c:v>
                </c:pt>
                <c:pt idx="9">
                  <c:v>POLISAL La Trinidad</c:v>
                </c:pt>
                <c:pt idx="10">
                  <c:v>UPOLI Boaco</c:v>
                </c:pt>
                <c:pt idx="11">
                  <c:v>UPOLI Managua</c:v>
                </c:pt>
                <c:pt idx="12">
                  <c:v>FAREM Chontales</c:v>
                </c:pt>
                <c:pt idx="13">
                  <c:v>Promedio Global</c:v>
                </c:pt>
              </c:strCache>
            </c:strRef>
          </c:cat>
          <c:val>
            <c:numRef>
              <c:f>'Resumen #3 (2)'!$B$6:$B$19</c:f>
              <c:numCache>
                <c:formatCode>General</c:formatCode>
                <c:ptCount val="14"/>
                <c:pt idx="0" formatCode="0.0%">
                  <c:v>0.67997425834470004</c:v>
                </c:pt>
                <c:pt idx="2" formatCode="0.0%">
                  <c:v>0.8555574363454157</c:v>
                </c:pt>
                <c:pt idx="3" formatCode="0.0%">
                  <c:v>0.80815531319660971</c:v>
                </c:pt>
                <c:pt idx="5" formatCode="0.0%">
                  <c:v>0.87896014858755589</c:v>
                </c:pt>
                <c:pt idx="7" formatCode="0.0%">
                  <c:v>0.71015504755703018</c:v>
                </c:pt>
                <c:pt idx="8" formatCode="0.0%">
                  <c:v>0.69669666033535627</c:v>
                </c:pt>
                <c:pt idx="9" formatCode="0.0%">
                  <c:v>0.89916382373689785</c:v>
                </c:pt>
                <c:pt idx="10" formatCode="0.0%">
                  <c:v>0.80341438045967184</c:v>
                </c:pt>
                <c:pt idx="11" formatCode="0.0%">
                  <c:v>0.88539985568736257</c:v>
                </c:pt>
                <c:pt idx="13" formatCode="0.0%">
                  <c:v>0.77087603834467699</c:v>
                </c:pt>
              </c:numCache>
            </c:numRef>
          </c:val>
        </c:ser>
        <c:ser>
          <c:idx val="0"/>
          <c:order val="1"/>
          <c:tx>
            <c:v>2015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'Resumen #3 (2)'!$A$6:$A$19</c:f>
              <c:strCache>
                <c:ptCount val="14"/>
                <c:pt idx="0">
                  <c:v>UPOLI Esteli</c:v>
                </c:pt>
                <c:pt idx="1">
                  <c:v>POLISAL Managua</c:v>
                </c:pt>
                <c:pt idx="2">
                  <c:v>FAREM Matagalpa</c:v>
                </c:pt>
                <c:pt idx="3">
                  <c:v>UPOLI Rivas</c:v>
                </c:pt>
                <c:pt idx="4">
                  <c:v>BICU Bluefields</c:v>
                </c:pt>
                <c:pt idx="5">
                  <c:v>UNAN Leon</c:v>
                </c:pt>
                <c:pt idx="6">
                  <c:v>BICU Puerto Cabezas</c:v>
                </c:pt>
                <c:pt idx="7">
                  <c:v>POLISAL Jinotepe</c:v>
                </c:pt>
                <c:pt idx="8">
                  <c:v>POLISAL Ocotal</c:v>
                </c:pt>
                <c:pt idx="9">
                  <c:v>POLISAL La Trinidad</c:v>
                </c:pt>
                <c:pt idx="10">
                  <c:v>UPOLI Boaco</c:v>
                </c:pt>
                <c:pt idx="11">
                  <c:v>UPOLI Managua</c:v>
                </c:pt>
                <c:pt idx="12">
                  <c:v>FAREM Chontales</c:v>
                </c:pt>
                <c:pt idx="13">
                  <c:v>Promedio Global</c:v>
                </c:pt>
              </c:strCache>
            </c:strRef>
          </c:cat>
          <c:val>
            <c:numRef>
              <c:f>'Resumen #3 (2)'!$D$6:$D$19</c:f>
              <c:numCache>
                <c:formatCode>0.0%</c:formatCode>
                <c:ptCount val="14"/>
                <c:pt idx="0">
                  <c:v>0.69662660118178665</c:v>
                </c:pt>
                <c:pt idx="1">
                  <c:v>0.72130172828865446</c:v>
                </c:pt>
                <c:pt idx="2">
                  <c:v>0.73333936573896674</c:v>
                </c:pt>
                <c:pt idx="3">
                  <c:v>0.74916384682979709</c:v>
                </c:pt>
                <c:pt idx="4">
                  <c:v>0.7732730409643348</c:v>
                </c:pt>
                <c:pt idx="5">
                  <c:v>0.79494282357741364</c:v>
                </c:pt>
                <c:pt idx="6">
                  <c:v>0.79847644786909744</c:v>
                </c:pt>
                <c:pt idx="7">
                  <c:v>0.80172882713392835</c:v>
                </c:pt>
                <c:pt idx="8">
                  <c:v>0.8109553366701242</c:v>
                </c:pt>
                <c:pt idx="9">
                  <c:v>0.8182001310074708</c:v>
                </c:pt>
                <c:pt idx="10">
                  <c:v>0.83498510948752958</c:v>
                </c:pt>
                <c:pt idx="11">
                  <c:v>0.83545282783906039</c:v>
                </c:pt>
                <c:pt idx="12">
                  <c:v>0.85957592543764139</c:v>
                </c:pt>
                <c:pt idx="13">
                  <c:v>0.79420499622352281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939240"/>
        <c:axId val="315405176"/>
      </c:barChart>
      <c:catAx>
        <c:axId val="31493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405176"/>
        <c:crosses val="autoZero"/>
        <c:auto val="1"/>
        <c:lblAlgn val="ctr"/>
        <c:lblOffset val="100"/>
        <c:noMultiLvlLbl val="0"/>
      </c:catAx>
      <c:valAx>
        <c:axId val="315405176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39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6363F-654C-4E73-AC1E-6016D82C06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6A82C08-A3B6-4B5C-8CCB-D088A677A059}">
      <dgm:prSet phldrT="[Texto]" phldr="1" custT="1"/>
      <dgm:spPr/>
      <dgm:t>
        <a:bodyPr/>
        <a:lstStyle/>
        <a:p>
          <a:endParaRPr lang="es-NI" sz="800" dirty="0"/>
        </a:p>
      </dgm:t>
    </dgm:pt>
    <dgm:pt modelId="{89127F7E-A92D-4462-B431-9453DC8E5D29}" type="parTrans" cxnId="{9CDF8735-A981-40AD-9FE6-B1EE7BD5AC9E}">
      <dgm:prSet/>
      <dgm:spPr/>
      <dgm:t>
        <a:bodyPr/>
        <a:lstStyle/>
        <a:p>
          <a:endParaRPr lang="es-NI" sz="2000"/>
        </a:p>
      </dgm:t>
    </dgm:pt>
    <dgm:pt modelId="{C770F8F7-D8FD-4F40-A927-894113B6580F}" type="sibTrans" cxnId="{9CDF8735-A981-40AD-9FE6-B1EE7BD5AC9E}">
      <dgm:prSet/>
      <dgm:spPr/>
      <dgm:t>
        <a:bodyPr/>
        <a:lstStyle/>
        <a:p>
          <a:endParaRPr lang="es-NI" sz="2000"/>
        </a:p>
      </dgm:t>
    </dgm:pt>
    <dgm:pt modelId="{A37E2CB1-48BF-4FFF-BA3C-A8B6CEBC1B77}">
      <dgm:prSet phldrT="[Texto]" custT="1"/>
      <dgm:spPr/>
      <dgm:t>
        <a:bodyPr/>
        <a:lstStyle/>
        <a:p>
          <a:r>
            <a:rPr lang="es-NI" sz="1400" dirty="0" smtClean="0"/>
            <a:t>La iniciativa “Fortalecimiento de Enfermería en Nicaragua” inició en el año 2007.</a:t>
          </a:r>
          <a:endParaRPr lang="es-NI" sz="1400" dirty="0"/>
        </a:p>
      </dgm:t>
    </dgm:pt>
    <dgm:pt modelId="{A8750D0C-5466-4335-A9A4-3656B8390455}" type="parTrans" cxnId="{D8F62DF7-8348-4B41-817B-3D382C30174C}">
      <dgm:prSet/>
      <dgm:spPr/>
      <dgm:t>
        <a:bodyPr/>
        <a:lstStyle/>
        <a:p>
          <a:endParaRPr lang="es-NI" sz="2000"/>
        </a:p>
      </dgm:t>
    </dgm:pt>
    <dgm:pt modelId="{9AA08C49-457E-42EC-9B2B-E978F80A9FB9}" type="sibTrans" cxnId="{D8F62DF7-8348-4B41-817B-3D382C30174C}">
      <dgm:prSet/>
      <dgm:spPr/>
      <dgm:t>
        <a:bodyPr/>
        <a:lstStyle/>
        <a:p>
          <a:endParaRPr lang="es-NI" sz="2000"/>
        </a:p>
      </dgm:t>
    </dgm:pt>
    <dgm:pt modelId="{CFBEF23E-D131-4032-ACD5-4DAE8DC9408C}">
      <dgm:prSet phldrT="[Texto]" custT="1"/>
      <dgm:spPr/>
      <dgm:t>
        <a:bodyPr/>
        <a:lstStyle/>
        <a:p>
          <a:r>
            <a:rPr lang="es-NI" sz="1400" dirty="0" smtClean="0"/>
            <a:t>Con la finalidad de </a:t>
          </a:r>
          <a:r>
            <a:rPr lang="es-NI" sz="1400" b="1" dirty="0" smtClean="0"/>
            <a:t>fortalecer la educación y las competencias de estudiantes egresados </a:t>
          </a:r>
          <a:r>
            <a:rPr lang="es-NI" sz="1400" dirty="0" smtClean="0"/>
            <a:t>de la carrera de enfermería a nivel nacional.</a:t>
          </a:r>
          <a:endParaRPr lang="es-NI" sz="1400" dirty="0"/>
        </a:p>
      </dgm:t>
    </dgm:pt>
    <dgm:pt modelId="{D75BAE09-AF4F-49BD-BB81-D7985D40CA96}" type="parTrans" cxnId="{34C337EB-8BC5-4024-BDD9-88B9EDEA5A28}">
      <dgm:prSet/>
      <dgm:spPr/>
      <dgm:t>
        <a:bodyPr/>
        <a:lstStyle/>
        <a:p>
          <a:endParaRPr lang="es-NI" sz="2000"/>
        </a:p>
      </dgm:t>
    </dgm:pt>
    <dgm:pt modelId="{12299F81-2AE0-45E6-84BB-F2A42ADBAF08}" type="sibTrans" cxnId="{34C337EB-8BC5-4024-BDD9-88B9EDEA5A28}">
      <dgm:prSet/>
      <dgm:spPr/>
      <dgm:t>
        <a:bodyPr/>
        <a:lstStyle/>
        <a:p>
          <a:endParaRPr lang="es-NI" sz="2000"/>
        </a:p>
      </dgm:t>
    </dgm:pt>
    <dgm:pt modelId="{76D2B280-7267-4F66-82C3-7F0725AAEDC4}">
      <dgm:prSet phldrT="[Texto]" custT="1"/>
      <dgm:spPr/>
      <dgm:t>
        <a:bodyPr/>
        <a:lstStyle/>
        <a:p>
          <a:r>
            <a:rPr lang="es-NI" sz="1400" dirty="0" smtClean="0"/>
            <a:t>Es un esfuerzo colectivo de instituciones del sector público y privado: Fundación Uno, UPOLI, MINSA y Escuelas de Enfermería. </a:t>
          </a:r>
        </a:p>
      </dgm:t>
    </dgm:pt>
    <dgm:pt modelId="{2DC2109A-6494-4A43-A069-6164CD93EC9A}" type="parTrans" cxnId="{6C5F46DD-32AD-4C78-8053-DCE7391135D6}">
      <dgm:prSet/>
      <dgm:spPr/>
      <dgm:t>
        <a:bodyPr/>
        <a:lstStyle/>
        <a:p>
          <a:endParaRPr lang="es-NI" sz="2000"/>
        </a:p>
      </dgm:t>
    </dgm:pt>
    <dgm:pt modelId="{59C80BF6-72A2-4C62-91EC-66694A4C53E8}" type="sibTrans" cxnId="{6C5F46DD-32AD-4C78-8053-DCE7391135D6}">
      <dgm:prSet/>
      <dgm:spPr/>
      <dgm:t>
        <a:bodyPr/>
        <a:lstStyle/>
        <a:p>
          <a:endParaRPr lang="es-NI" sz="2000"/>
        </a:p>
      </dgm:t>
    </dgm:pt>
    <dgm:pt modelId="{A72F82D1-4B3E-458A-99F2-D16154B697B4}">
      <dgm:prSet phldrT="[Texto]" custT="1"/>
      <dgm:spPr/>
      <dgm:t>
        <a:bodyPr/>
        <a:lstStyle/>
        <a:p>
          <a:r>
            <a:rPr lang="es-NI" sz="1400" dirty="0" smtClean="0"/>
            <a:t>Desarrollando una serie de estrategias</a:t>
          </a:r>
          <a:r>
            <a:rPr lang="es-ES" sz="1400" dirty="0" smtClean="0"/>
            <a:t>:</a:t>
          </a:r>
          <a:endParaRPr lang="es-NI" sz="1400" dirty="0"/>
        </a:p>
      </dgm:t>
    </dgm:pt>
    <dgm:pt modelId="{A8737EE1-4CD0-428C-905C-E96D48C65333}" type="parTrans" cxnId="{D0ACB61B-958D-41E6-BF8D-F6CC9CE084C4}">
      <dgm:prSet/>
      <dgm:spPr/>
      <dgm:t>
        <a:bodyPr/>
        <a:lstStyle/>
        <a:p>
          <a:endParaRPr lang="es-NI" sz="2000"/>
        </a:p>
      </dgm:t>
    </dgm:pt>
    <dgm:pt modelId="{338E56D9-11DA-4F72-9526-737165D01539}" type="sibTrans" cxnId="{D0ACB61B-958D-41E6-BF8D-F6CC9CE084C4}">
      <dgm:prSet/>
      <dgm:spPr/>
      <dgm:t>
        <a:bodyPr/>
        <a:lstStyle/>
        <a:p>
          <a:endParaRPr lang="es-NI" sz="2000"/>
        </a:p>
      </dgm:t>
    </dgm:pt>
    <dgm:pt modelId="{D3973246-8FDB-4975-827C-9D1F507E4095}">
      <dgm:prSet phldrT="[Texto]" custT="1"/>
      <dgm:spPr/>
      <dgm:t>
        <a:bodyPr/>
        <a:lstStyle/>
        <a:p>
          <a:r>
            <a:rPr lang="es-NI" sz="1400" b="0" dirty="0" smtClean="0"/>
            <a:t>Actualización docente</a:t>
          </a:r>
          <a:endParaRPr lang="es-NI" sz="1400" b="0" dirty="0"/>
        </a:p>
      </dgm:t>
    </dgm:pt>
    <dgm:pt modelId="{CAA82A6E-A47D-4FCB-A138-1F130F498D35}" type="parTrans" cxnId="{F62CD6A7-3161-4200-AA23-B707ECFFEC98}">
      <dgm:prSet/>
      <dgm:spPr/>
      <dgm:t>
        <a:bodyPr/>
        <a:lstStyle/>
        <a:p>
          <a:endParaRPr lang="es-NI" sz="2000"/>
        </a:p>
      </dgm:t>
    </dgm:pt>
    <dgm:pt modelId="{682A6D08-707B-4D84-B043-A2BCA79BF146}" type="sibTrans" cxnId="{F62CD6A7-3161-4200-AA23-B707ECFFEC98}">
      <dgm:prSet/>
      <dgm:spPr/>
      <dgm:t>
        <a:bodyPr/>
        <a:lstStyle/>
        <a:p>
          <a:endParaRPr lang="es-NI" sz="2000"/>
        </a:p>
      </dgm:t>
    </dgm:pt>
    <dgm:pt modelId="{6832C31C-F1ED-4BA4-A223-2A570E2D4970}">
      <dgm:prSet phldrT="[Texto]" custT="1"/>
      <dgm:spPr/>
      <dgm:t>
        <a:bodyPr/>
        <a:lstStyle/>
        <a:p>
          <a:r>
            <a:rPr lang="es-NI" sz="1400" b="0" dirty="0" smtClean="0"/>
            <a:t>Multiplicación de las Destrezas Básicas de Enfermería (DBE) en los laboratorios de enfermería, </a:t>
          </a:r>
          <a:endParaRPr lang="es-NI" sz="1400" b="0" dirty="0"/>
        </a:p>
      </dgm:t>
    </dgm:pt>
    <dgm:pt modelId="{A8823490-CBB8-44C8-874F-18CB4860E4E9}" type="parTrans" cxnId="{952CE1B5-FA8C-4BCA-B595-BBFF4D5C3452}">
      <dgm:prSet/>
      <dgm:spPr/>
      <dgm:t>
        <a:bodyPr/>
        <a:lstStyle/>
        <a:p>
          <a:endParaRPr lang="es-NI" sz="2000"/>
        </a:p>
      </dgm:t>
    </dgm:pt>
    <dgm:pt modelId="{FF9380D4-74BA-4EEA-9285-F405C51D87F0}" type="sibTrans" cxnId="{952CE1B5-FA8C-4BCA-B595-BBFF4D5C3452}">
      <dgm:prSet/>
      <dgm:spPr/>
      <dgm:t>
        <a:bodyPr/>
        <a:lstStyle/>
        <a:p>
          <a:endParaRPr lang="es-NI" sz="2000"/>
        </a:p>
      </dgm:t>
    </dgm:pt>
    <dgm:pt modelId="{4EC81FDE-8DA8-4FAC-B82F-0A76808F2878}">
      <dgm:prSet phldrT="[Texto]" custT="1"/>
      <dgm:spPr/>
      <dgm:t>
        <a:bodyPr/>
        <a:lstStyle/>
        <a:p>
          <a:r>
            <a:rPr lang="es-NI" sz="1400" b="0" dirty="0" err="1" smtClean="0"/>
            <a:t>Monitoreos</a:t>
          </a:r>
          <a:endParaRPr lang="es-NI" sz="1400" b="0" dirty="0"/>
        </a:p>
      </dgm:t>
    </dgm:pt>
    <dgm:pt modelId="{2F32F287-5DF4-4068-8FCF-C0B11F3A64B2}" type="parTrans" cxnId="{542A1A70-7313-4CDD-949F-3C97D0367ECC}">
      <dgm:prSet/>
      <dgm:spPr/>
      <dgm:t>
        <a:bodyPr/>
        <a:lstStyle/>
        <a:p>
          <a:endParaRPr lang="es-NI" sz="2000"/>
        </a:p>
      </dgm:t>
    </dgm:pt>
    <dgm:pt modelId="{35B33D9E-F147-4E42-A579-2992585126BC}" type="sibTrans" cxnId="{542A1A70-7313-4CDD-949F-3C97D0367ECC}">
      <dgm:prSet/>
      <dgm:spPr/>
      <dgm:t>
        <a:bodyPr/>
        <a:lstStyle/>
        <a:p>
          <a:endParaRPr lang="es-NI" sz="2000"/>
        </a:p>
      </dgm:t>
    </dgm:pt>
    <dgm:pt modelId="{CB408BD8-4498-41B0-B4A3-CFA0C520B36A}">
      <dgm:prSet phldrT="[Texto]" custT="1"/>
      <dgm:spPr/>
      <dgm:t>
        <a:bodyPr/>
        <a:lstStyle/>
        <a:p>
          <a:r>
            <a:rPr lang="es-NI" sz="1400" b="0" dirty="0" smtClean="0"/>
            <a:t>Guía de Destrezas </a:t>
          </a:r>
          <a:endParaRPr lang="es-NI" sz="1400" b="0" dirty="0"/>
        </a:p>
      </dgm:t>
    </dgm:pt>
    <dgm:pt modelId="{280C04E3-BA06-4A05-A8C4-008DB06269AE}" type="parTrans" cxnId="{ED57F518-92E0-47EE-AF2B-BD788E501CFE}">
      <dgm:prSet/>
      <dgm:spPr/>
      <dgm:t>
        <a:bodyPr/>
        <a:lstStyle/>
        <a:p>
          <a:endParaRPr lang="es-NI" sz="2000"/>
        </a:p>
      </dgm:t>
    </dgm:pt>
    <dgm:pt modelId="{412BD698-585A-4B0B-8C0A-1BB6A85ABEA7}" type="sibTrans" cxnId="{ED57F518-92E0-47EE-AF2B-BD788E501CFE}">
      <dgm:prSet/>
      <dgm:spPr/>
      <dgm:t>
        <a:bodyPr/>
        <a:lstStyle/>
        <a:p>
          <a:endParaRPr lang="es-NI" sz="2000"/>
        </a:p>
      </dgm:t>
    </dgm:pt>
    <dgm:pt modelId="{8651C876-9F63-4E3C-A901-A61D6EB7F8E9}">
      <dgm:prSet phldrT="[Texto]" custT="1"/>
      <dgm:spPr/>
      <dgm:t>
        <a:bodyPr/>
        <a:lstStyle/>
        <a:p>
          <a:r>
            <a:rPr lang="es-NI" sz="1400" b="0" dirty="0" smtClean="0"/>
            <a:t>Equipamiento</a:t>
          </a:r>
          <a:endParaRPr lang="es-NI" sz="1400" b="0" dirty="0"/>
        </a:p>
      </dgm:t>
    </dgm:pt>
    <dgm:pt modelId="{5838502E-EC97-4987-9201-1390BAED4A4B}" type="parTrans" cxnId="{B3393114-DAE5-48FC-A03F-8D7084A7F5E5}">
      <dgm:prSet/>
      <dgm:spPr/>
      <dgm:t>
        <a:bodyPr/>
        <a:lstStyle/>
        <a:p>
          <a:endParaRPr lang="es-NI" sz="2000"/>
        </a:p>
      </dgm:t>
    </dgm:pt>
    <dgm:pt modelId="{B13E4A91-643D-40BF-B997-8682C2EC4830}" type="sibTrans" cxnId="{B3393114-DAE5-48FC-A03F-8D7084A7F5E5}">
      <dgm:prSet/>
      <dgm:spPr/>
      <dgm:t>
        <a:bodyPr/>
        <a:lstStyle/>
        <a:p>
          <a:endParaRPr lang="es-NI" sz="2000"/>
        </a:p>
      </dgm:t>
    </dgm:pt>
    <dgm:pt modelId="{32E67C5D-1C68-4A41-B44D-48CDCDCCF164}">
      <dgm:prSet phldrT="[Texto]" custT="1"/>
      <dgm:spPr/>
      <dgm:t>
        <a:bodyPr/>
        <a:lstStyle/>
        <a:p>
          <a:r>
            <a:rPr lang="es-NI" sz="1400" b="0" dirty="0" smtClean="0"/>
            <a:t>Evaluación de DBE</a:t>
          </a:r>
          <a:endParaRPr lang="es-NI" sz="1400" b="0" dirty="0"/>
        </a:p>
      </dgm:t>
    </dgm:pt>
    <dgm:pt modelId="{C32BD217-67F7-48E3-A8CB-BAD525A2D170}" type="parTrans" cxnId="{59CF4FAF-DEC6-4C21-877E-7BEF06033AAD}">
      <dgm:prSet/>
      <dgm:spPr/>
      <dgm:t>
        <a:bodyPr/>
        <a:lstStyle/>
        <a:p>
          <a:endParaRPr lang="es-NI" sz="2000"/>
        </a:p>
      </dgm:t>
    </dgm:pt>
    <dgm:pt modelId="{D9E06A60-E6F5-4DA9-9BDA-4B01CE2754BA}" type="sibTrans" cxnId="{59CF4FAF-DEC6-4C21-877E-7BEF06033AAD}">
      <dgm:prSet/>
      <dgm:spPr/>
      <dgm:t>
        <a:bodyPr/>
        <a:lstStyle/>
        <a:p>
          <a:endParaRPr lang="es-NI" sz="2000"/>
        </a:p>
      </dgm:t>
    </dgm:pt>
    <dgm:pt modelId="{26A95B4D-5682-487B-9C92-47E76E4453A3}" type="pres">
      <dgm:prSet presAssocID="{1CB6363F-654C-4E73-AC1E-6016D82C06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NI"/>
        </a:p>
      </dgm:t>
    </dgm:pt>
    <dgm:pt modelId="{B93539ED-F393-46D4-ACAC-5DA6FA2E58A5}" type="pres">
      <dgm:prSet presAssocID="{66A82C08-A3B6-4B5C-8CCB-D088A677A059}" presName="thickLine" presStyleLbl="alignNode1" presStyleIdx="0" presStyleCnt="1"/>
      <dgm:spPr/>
    </dgm:pt>
    <dgm:pt modelId="{6E69E541-2F16-434A-93E9-5984A8B0FAE3}" type="pres">
      <dgm:prSet presAssocID="{66A82C08-A3B6-4B5C-8CCB-D088A677A059}" presName="horz1" presStyleCnt="0"/>
      <dgm:spPr/>
    </dgm:pt>
    <dgm:pt modelId="{830B5EC7-103B-44CA-BBA6-CB38A48D44EA}" type="pres">
      <dgm:prSet presAssocID="{66A82C08-A3B6-4B5C-8CCB-D088A677A059}" presName="tx1" presStyleLbl="revTx" presStyleIdx="0" presStyleCnt="11" custScaleX="17502"/>
      <dgm:spPr/>
      <dgm:t>
        <a:bodyPr/>
        <a:lstStyle/>
        <a:p>
          <a:endParaRPr lang="es-NI"/>
        </a:p>
      </dgm:t>
    </dgm:pt>
    <dgm:pt modelId="{0F107271-F549-4E20-8A5B-35A4CD5EA2F1}" type="pres">
      <dgm:prSet presAssocID="{66A82C08-A3B6-4B5C-8CCB-D088A677A059}" presName="vert1" presStyleCnt="0"/>
      <dgm:spPr/>
    </dgm:pt>
    <dgm:pt modelId="{462E3A45-2906-4A98-AE46-BC0CDCEF3683}" type="pres">
      <dgm:prSet presAssocID="{A37E2CB1-48BF-4FFF-BA3C-A8B6CEBC1B77}" presName="vertSpace2a" presStyleCnt="0"/>
      <dgm:spPr/>
    </dgm:pt>
    <dgm:pt modelId="{CDA8815F-4BED-42C6-8A7E-53F3D7C91BD6}" type="pres">
      <dgm:prSet presAssocID="{A37E2CB1-48BF-4FFF-BA3C-A8B6CEBC1B77}" presName="horz2" presStyleCnt="0"/>
      <dgm:spPr/>
    </dgm:pt>
    <dgm:pt modelId="{F3ECDEB6-D264-490A-A68B-7775A52E95EA}" type="pres">
      <dgm:prSet presAssocID="{A37E2CB1-48BF-4FFF-BA3C-A8B6CEBC1B77}" presName="horzSpace2" presStyleCnt="0"/>
      <dgm:spPr/>
    </dgm:pt>
    <dgm:pt modelId="{1C7F78E9-88CA-4360-8680-4E84A6A34A55}" type="pres">
      <dgm:prSet presAssocID="{A37E2CB1-48BF-4FFF-BA3C-A8B6CEBC1B77}" presName="tx2" presStyleLbl="revTx" presStyleIdx="1" presStyleCnt="11" custScaleX="235473" custScaleY="12877"/>
      <dgm:spPr/>
      <dgm:t>
        <a:bodyPr/>
        <a:lstStyle/>
        <a:p>
          <a:endParaRPr lang="es-NI"/>
        </a:p>
      </dgm:t>
    </dgm:pt>
    <dgm:pt modelId="{0FB58DAD-8E69-48CC-884C-173219683CB1}" type="pres">
      <dgm:prSet presAssocID="{A37E2CB1-48BF-4FFF-BA3C-A8B6CEBC1B77}" presName="vert2" presStyleCnt="0"/>
      <dgm:spPr/>
    </dgm:pt>
    <dgm:pt modelId="{EF19DBB8-90B7-4525-B436-E9E3BB7863EE}" type="pres">
      <dgm:prSet presAssocID="{A37E2CB1-48BF-4FFF-BA3C-A8B6CEBC1B77}" presName="thinLine2b" presStyleLbl="callout" presStyleIdx="0" presStyleCnt="6"/>
      <dgm:spPr/>
    </dgm:pt>
    <dgm:pt modelId="{35D40071-A247-454D-AD78-1941440856B4}" type="pres">
      <dgm:prSet presAssocID="{A37E2CB1-48BF-4FFF-BA3C-A8B6CEBC1B77}" presName="vertSpace2b" presStyleCnt="0"/>
      <dgm:spPr/>
    </dgm:pt>
    <dgm:pt modelId="{75C75847-50A0-4A59-84F1-8911DDEC6644}" type="pres">
      <dgm:prSet presAssocID="{CFBEF23E-D131-4032-ACD5-4DAE8DC9408C}" presName="horz2" presStyleCnt="0"/>
      <dgm:spPr/>
    </dgm:pt>
    <dgm:pt modelId="{B0AC491D-2375-45C7-B3BF-D882E37DD61E}" type="pres">
      <dgm:prSet presAssocID="{CFBEF23E-D131-4032-ACD5-4DAE8DC9408C}" presName="horzSpace2" presStyleCnt="0"/>
      <dgm:spPr/>
    </dgm:pt>
    <dgm:pt modelId="{12AE4613-89B5-40F8-8689-6E9E4554B840}" type="pres">
      <dgm:prSet presAssocID="{CFBEF23E-D131-4032-ACD5-4DAE8DC9408C}" presName="tx2" presStyleLbl="revTx" presStyleIdx="2" presStyleCnt="11" custScaleX="235473" custScaleY="12877"/>
      <dgm:spPr/>
      <dgm:t>
        <a:bodyPr/>
        <a:lstStyle/>
        <a:p>
          <a:endParaRPr lang="es-NI"/>
        </a:p>
      </dgm:t>
    </dgm:pt>
    <dgm:pt modelId="{DCE3501D-B0E0-4968-B4F3-E5DBC1947E0F}" type="pres">
      <dgm:prSet presAssocID="{CFBEF23E-D131-4032-ACD5-4DAE8DC9408C}" presName="vert2" presStyleCnt="0"/>
      <dgm:spPr/>
    </dgm:pt>
    <dgm:pt modelId="{467ED09E-165F-4976-B8FF-BA9196443D1B}" type="pres">
      <dgm:prSet presAssocID="{CFBEF23E-D131-4032-ACD5-4DAE8DC9408C}" presName="thinLine2b" presStyleLbl="callout" presStyleIdx="1" presStyleCnt="6"/>
      <dgm:spPr/>
    </dgm:pt>
    <dgm:pt modelId="{7F8501D6-7449-4453-BFBB-B74D42BDEDD4}" type="pres">
      <dgm:prSet presAssocID="{CFBEF23E-D131-4032-ACD5-4DAE8DC9408C}" presName="vertSpace2b" presStyleCnt="0"/>
      <dgm:spPr/>
    </dgm:pt>
    <dgm:pt modelId="{5C47A4C3-1CE1-41E4-BF27-CF3AE2C492CA}" type="pres">
      <dgm:prSet presAssocID="{76D2B280-7267-4F66-82C3-7F0725AAEDC4}" presName="horz2" presStyleCnt="0"/>
      <dgm:spPr/>
    </dgm:pt>
    <dgm:pt modelId="{F986E163-37BF-4D32-8818-4EA55BC07905}" type="pres">
      <dgm:prSet presAssocID="{76D2B280-7267-4F66-82C3-7F0725AAEDC4}" presName="horzSpace2" presStyleCnt="0"/>
      <dgm:spPr/>
    </dgm:pt>
    <dgm:pt modelId="{7DB7A351-0726-4E97-9531-FA059E362D16}" type="pres">
      <dgm:prSet presAssocID="{76D2B280-7267-4F66-82C3-7F0725AAEDC4}" presName="tx2" presStyleLbl="revTx" presStyleIdx="3" presStyleCnt="11" custScaleX="235473" custScaleY="12877"/>
      <dgm:spPr/>
      <dgm:t>
        <a:bodyPr/>
        <a:lstStyle/>
        <a:p>
          <a:endParaRPr lang="es-NI"/>
        </a:p>
      </dgm:t>
    </dgm:pt>
    <dgm:pt modelId="{356034BE-0228-436A-AC58-F948363BB6DB}" type="pres">
      <dgm:prSet presAssocID="{76D2B280-7267-4F66-82C3-7F0725AAEDC4}" presName="vert2" presStyleCnt="0"/>
      <dgm:spPr/>
    </dgm:pt>
    <dgm:pt modelId="{113284A7-5923-401B-BC31-373158E1F8B9}" type="pres">
      <dgm:prSet presAssocID="{76D2B280-7267-4F66-82C3-7F0725AAEDC4}" presName="thinLine2b" presStyleLbl="callout" presStyleIdx="2" presStyleCnt="6"/>
      <dgm:spPr/>
    </dgm:pt>
    <dgm:pt modelId="{E51E4482-3B91-4C22-BA7E-27483805CB10}" type="pres">
      <dgm:prSet presAssocID="{76D2B280-7267-4F66-82C3-7F0725AAEDC4}" presName="vertSpace2b" presStyleCnt="0"/>
      <dgm:spPr/>
    </dgm:pt>
    <dgm:pt modelId="{0395FD99-5C8A-4C0C-95B1-520AAFF931FB}" type="pres">
      <dgm:prSet presAssocID="{A72F82D1-4B3E-458A-99F2-D16154B697B4}" presName="horz2" presStyleCnt="0"/>
      <dgm:spPr/>
    </dgm:pt>
    <dgm:pt modelId="{74EACD41-ACB5-4DF1-960C-9EC8B0ADF1D0}" type="pres">
      <dgm:prSet presAssocID="{A72F82D1-4B3E-458A-99F2-D16154B697B4}" presName="horzSpace2" presStyleCnt="0"/>
      <dgm:spPr/>
    </dgm:pt>
    <dgm:pt modelId="{65AFB91E-25CA-45C3-96B2-32A7B61960D6}" type="pres">
      <dgm:prSet presAssocID="{A72F82D1-4B3E-458A-99F2-D16154B697B4}" presName="tx2" presStyleLbl="revTx" presStyleIdx="4" presStyleCnt="11" custScaleX="85077" custScaleY="16314" custLinFactNeighborX="-335" custLinFactNeighborY="-670"/>
      <dgm:spPr/>
      <dgm:t>
        <a:bodyPr/>
        <a:lstStyle/>
        <a:p>
          <a:endParaRPr lang="es-NI"/>
        </a:p>
      </dgm:t>
    </dgm:pt>
    <dgm:pt modelId="{470F891B-50FD-40A4-9A04-305B81C9C228}" type="pres">
      <dgm:prSet presAssocID="{A72F82D1-4B3E-458A-99F2-D16154B697B4}" presName="vert2" presStyleCnt="0"/>
      <dgm:spPr/>
    </dgm:pt>
    <dgm:pt modelId="{EF13C7C1-CA7E-476F-9AC9-F983454D9145}" type="pres">
      <dgm:prSet presAssocID="{D3973246-8FDB-4975-827C-9D1F507E4095}" presName="horz3" presStyleCnt="0"/>
      <dgm:spPr/>
    </dgm:pt>
    <dgm:pt modelId="{59A1BA93-D6A3-4EC3-AB6D-9B97E3352562}" type="pres">
      <dgm:prSet presAssocID="{D3973246-8FDB-4975-827C-9D1F507E4095}" presName="horzSpace3" presStyleCnt="0"/>
      <dgm:spPr/>
    </dgm:pt>
    <dgm:pt modelId="{34155352-6A5C-4167-B734-702DD5ABD093}" type="pres">
      <dgm:prSet presAssocID="{D3973246-8FDB-4975-827C-9D1F507E4095}" presName="tx3" presStyleLbl="revTx" presStyleIdx="5" presStyleCnt="11" custScaleX="79889" custScaleY="11752"/>
      <dgm:spPr/>
      <dgm:t>
        <a:bodyPr/>
        <a:lstStyle/>
        <a:p>
          <a:endParaRPr lang="es-NI"/>
        </a:p>
      </dgm:t>
    </dgm:pt>
    <dgm:pt modelId="{24ED919D-E17F-45EA-ABB3-28DE2BE5C9CA}" type="pres">
      <dgm:prSet presAssocID="{D3973246-8FDB-4975-827C-9D1F507E4095}" presName="vert3" presStyleCnt="0"/>
      <dgm:spPr/>
    </dgm:pt>
    <dgm:pt modelId="{D9DDB1DC-C956-485B-986A-2B4E39515554}" type="pres">
      <dgm:prSet presAssocID="{6832C31C-F1ED-4BA4-A223-2A570E2D4970}" presName="horz4" presStyleCnt="0"/>
      <dgm:spPr/>
    </dgm:pt>
    <dgm:pt modelId="{399DAB1E-A205-41D6-8072-CC8623503B74}" type="pres">
      <dgm:prSet presAssocID="{6832C31C-F1ED-4BA4-A223-2A570E2D4970}" presName="horzSpace4" presStyleCnt="0"/>
      <dgm:spPr/>
    </dgm:pt>
    <dgm:pt modelId="{52B0A2E3-E448-4A85-AD13-D7906E8CBAFF}" type="pres">
      <dgm:prSet presAssocID="{6832C31C-F1ED-4BA4-A223-2A570E2D4970}" presName="tx4" presStyleLbl="revTx" presStyleIdx="6" presStyleCnt="11" custScaleX="174608" custScaleY="1366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D02F400-58C7-4F78-9BA1-A698CF82A5EF}" type="pres">
      <dgm:prSet presAssocID="{682A6D08-707B-4D84-B043-A2BCA79BF146}" presName="thinLine3" presStyleLbl="callout" presStyleIdx="3" presStyleCnt="6"/>
      <dgm:spPr/>
    </dgm:pt>
    <dgm:pt modelId="{73CB465D-4D65-444D-A360-55A76EF9F04F}" type="pres">
      <dgm:prSet presAssocID="{4EC81FDE-8DA8-4FAC-B82F-0A76808F2878}" presName="horz3" presStyleCnt="0"/>
      <dgm:spPr/>
    </dgm:pt>
    <dgm:pt modelId="{B9BA2231-0CA3-40C6-948B-15AD1786E671}" type="pres">
      <dgm:prSet presAssocID="{4EC81FDE-8DA8-4FAC-B82F-0A76808F2878}" presName="horzSpace3" presStyleCnt="0"/>
      <dgm:spPr/>
    </dgm:pt>
    <dgm:pt modelId="{BF80A057-2BCF-40E0-94A0-7CDAE3A01381}" type="pres">
      <dgm:prSet presAssocID="{4EC81FDE-8DA8-4FAC-B82F-0A76808F2878}" presName="tx3" presStyleLbl="revTx" presStyleIdx="7" presStyleCnt="11" custScaleX="79889" custScaleY="11752"/>
      <dgm:spPr/>
      <dgm:t>
        <a:bodyPr/>
        <a:lstStyle/>
        <a:p>
          <a:endParaRPr lang="es-NI"/>
        </a:p>
      </dgm:t>
    </dgm:pt>
    <dgm:pt modelId="{5A1313BC-3A71-4F65-A803-69D235A7B039}" type="pres">
      <dgm:prSet presAssocID="{4EC81FDE-8DA8-4FAC-B82F-0A76808F2878}" presName="vert3" presStyleCnt="0"/>
      <dgm:spPr/>
    </dgm:pt>
    <dgm:pt modelId="{4DD4CC86-830C-4F91-AD3D-ABE37E369E5D}" type="pres">
      <dgm:prSet presAssocID="{CB408BD8-4498-41B0-B4A3-CFA0C520B36A}" presName="horz4" presStyleCnt="0"/>
      <dgm:spPr/>
    </dgm:pt>
    <dgm:pt modelId="{434BB3F9-480B-4928-A090-80474DEA7A6E}" type="pres">
      <dgm:prSet presAssocID="{CB408BD8-4498-41B0-B4A3-CFA0C520B36A}" presName="horzSpace4" presStyleCnt="0"/>
      <dgm:spPr/>
    </dgm:pt>
    <dgm:pt modelId="{062091C1-5F41-4F57-873D-00F2923A9835}" type="pres">
      <dgm:prSet presAssocID="{CB408BD8-4498-41B0-B4A3-CFA0C520B36A}" presName="tx4" presStyleLbl="revTx" presStyleIdx="8" presStyleCnt="11" custScaleX="174608" custScaleY="1366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4B607A7-E43D-448D-BD72-0E16271AF97B}" type="pres">
      <dgm:prSet presAssocID="{35B33D9E-F147-4E42-A579-2992585126BC}" presName="thinLine3" presStyleLbl="callout" presStyleIdx="4" presStyleCnt="6"/>
      <dgm:spPr/>
    </dgm:pt>
    <dgm:pt modelId="{4EB6A8E9-72EF-4BE4-96EE-0571DDAC0C99}" type="pres">
      <dgm:prSet presAssocID="{8651C876-9F63-4E3C-A901-A61D6EB7F8E9}" presName="horz3" presStyleCnt="0"/>
      <dgm:spPr/>
    </dgm:pt>
    <dgm:pt modelId="{5EA86ADA-F768-424C-AC82-F9C0D76B63BE}" type="pres">
      <dgm:prSet presAssocID="{8651C876-9F63-4E3C-A901-A61D6EB7F8E9}" presName="horzSpace3" presStyleCnt="0"/>
      <dgm:spPr/>
    </dgm:pt>
    <dgm:pt modelId="{AE2CE681-5B08-430D-B702-A9F265476CB1}" type="pres">
      <dgm:prSet presAssocID="{8651C876-9F63-4E3C-A901-A61D6EB7F8E9}" presName="tx3" presStyleLbl="revTx" presStyleIdx="9" presStyleCnt="11" custScaleX="79889" custScaleY="11752"/>
      <dgm:spPr/>
      <dgm:t>
        <a:bodyPr/>
        <a:lstStyle/>
        <a:p>
          <a:endParaRPr lang="es-NI"/>
        </a:p>
      </dgm:t>
    </dgm:pt>
    <dgm:pt modelId="{1E53C0AD-4789-4DCF-B88E-302F0BE9A401}" type="pres">
      <dgm:prSet presAssocID="{8651C876-9F63-4E3C-A901-A61D6EB7F8E9}" presName="vert3" presStyleCnt="0"/>
      <dgm:spPr/>
    </dgm:pt>
    <dgm:pt modelId="{43C5593E-A2FF-458B-A610-186067E94050}" type="pres">
      <dgm:prSet presAssocID="{32E67C5D-1C68-4A41-B44D-48CDCDCCF164}" presName="horz4" presStyleCnt="0"/>
      <dgm:spPr/>
    </dgm:pt>
    <dgm:pt modelId="{6C3D2CE5-2D86-4ECD-925D-A6F12706FA01}" type="pres">
      <dgm:prSet presAssocID="{32E67C5D-1C68-4A41-B44D-48CDCDCCF164}" presName="horzSpace4" presStyleCnt="0"/>
      <dgm:spPr/>
    </dgm:pt>
    <dgm:pt modelId="{8AB7F87B-35A7-49CE-B28B-81DFD53F0D65}" type="pres">
      <dgm:prSet presAssocID="{32E67C5D-1C68-4A41-B44D-48CDCDCCF164}" presName="tx4" presStyleLbl="revTx" presStyleIdx="10" presStyleCnt="11" custScaleX="174608" custScaleY="1366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2B00F56-9503-4B63-AB79-101866DDAA02}" type="pres">
      <dgm:prSet presAssocID="{A72F82D1-4B3E-458A-99F2-D16154B697B4}" presName="thinLine2b" presStyleLbl="callout" presStyleIdx="5" presStyleCnt="6"/>
      <dgm:spPr/>
    </dgm:pt>
    <dgm:pt modelId="{6D3B4AD4-BCA8-4459-8523-3CB8A6BC153E}" type="pres">
      <dgm:prSet presAssocID="{A72F82D1-4B3E-458A-99F2-D16154B697B4}" presName="vertSpace2b" presStyleCnt="0"/>
      <dgm:spPr/>
    </dgm:pt>
  </dgm:ptLst>
  <dgm:cxnLst>
    <dgm:cxn modelId="{9CDF8735-A981-40AD-9FE6-B1EE7BD5AC9E}" srcId="{1CB6363F-654C-4E73-AC1E-6016D82C06C1}" destId="{66A82C08-A3B6-4B5C-8CCB-D088A677A059}" srcOrd="0" destOrd="0" parTransId="{89127F7E-A92D-4462-B431-9453DC8E5D29}" sibTransId="{C770F8F7-D8FD-4F40-A927-894113B6580F}"/>
    <dgm:cxn modelId="{E73840B9-4549-4B55-9989-FCC2B34A1A36}" type="presOf" srcId="{6832C31C-F1ED-4BA4-A223-2A570E2D4970}" destId="{52B0A2E3-E448-4A85-AD13-D7906E8CBAFF}" srcOrd="0" destOrd="0" presId="urn:microsoft.com/office/officeart/2008/layout/LinedList"/>
    <dgm:cxn modelId="{F62CD6A7-3161-4200-AA23-B707ECFFEC98}" srcId="{A72F82D1-4B3E-458A-99F2-D16154B697B4}" destId="{D3973246-8FDB-4975-827C-9D1F507E4095}" srcOrd="0" destOrd="0" parTransId="{CAA82A6E-A47D-4FCB-A138-1F130F498D35}" sibTransId="{682A6D08-707B-4D84-B043-A2BCA79BF146}"/>
    <dgm:cxn modelId="{6C5F46DD-32AD-4C78-8053-DCE7391135D6}" srcId="{66A82C08-A3B6-4B5C-8CCB-D088A677A059}" destId="{76D2B280-7267-4F66-82C3-7F0725AAEDC4}" srcOrd="2" destOrd="0" parTransId="{2DC2109A-6494-4A43-A069-6164CD93EC9A}" sibTransId="{59C80BF6-72A2-4C62-91EC-66694A4C53E8}"/>
    <dgm:cxn modelId="{ED57F518-92E0-47EE-AF2B-BD788E501CFE}" srcId="{4EC81FDE-8DA8-4FAC-B82F-0A76808F2878}" destId="{CB408BD8-4498-41B0-B4A3-CFA0C520B36A}" srcOrd="0" destOrd="0" parTransId="{280C04E3-BA06-4A05-A8C4-008DB06269AE}" sibTransId="{412BD698-585A-4B0B-8C0A-1BB6A85ABEA7}"/>
    <dgm:cxn modelId="{5E97B933-D3C6-49AD-B256-60D38937B45E}" type="presOf" srcId="{4EC81FDE-8DA8-4FAC-B82F-0A76808F2878}" destId="{BF80A057-2BCF-40E0-94A0-7CDAE3A01381}" srcOrd="0" destOrd="0" presId="urn:microsoft.com/office/officeart/2008/layout/LinedList"/>
    <dgm:cxn modelId="{542A1A70-7313-4CDD-949F-3C97D0367ECC}" srcId="{A72F82D1-4B3E-458A-99F2-D16154B697B4}" destId="{4EC81FDE-8DA8-4FAC-B82F-0A76808F2878}" srcOrd="1" destOrd="0" parTransId="{2F32F287-5DF4-4068-8FCF-C0B11F3A64B2}" sibTransId="{35B33D9E-F147-4E42-A579-2992585126BC}"/>
    <dgm:cxn modelId="{9FC7D759-7516-4500-972E-264E4218EA6E}" type="presOf" srcId="{CFBEF23E-D131-4032-ACD5-4DAE8DC9408C}" destId="{12AE4613-89B5-40F8-8689-6E9E4554B840}" srcOrd="0" destOrd="0" presId="urn:microsoft.com/office/officeart/2008/layout/LinedList"/>
    <dgm:cxn modelId="{D8F62DF7-8348-4B41-817B-3D382C30174C}" srcId="{66A82C08-A3B6-4B5C-8CCB-D088A677A059}" destId="{A37E2CB1-48BF-4FFF-BA3C-A8B6CEBC1B77}" srcOrd="0" destOrd="0" parTransId="{A8750D0C-5466-4335-A9A4-3656B8390455}" sibTransId="{9AA08C49-457E-42EC-9B2B-E978F80A9FB9}"/>
    <dgm:cxn modelId="{0B61BDA1-6847-4C4E-AA8F-268926F0C2DE}" type="presOf" srcId="{76D2B280-7267-4F66-82C3-7F0725AAEDC4}" destId="{7DB7A351-0726-4E97-9531-FA059E362D16}" srcOrd="0" destOrd="0" presId="urn:microsoft.com/office/officeart/2008/layout/LinedList"/>
    <dgm:cxn modelId="{5EFD2026-E581-4DD7-9491-CFF03245CA14}" type="presOf" srcId="{A72F82D1-4B3E-458A-99F2-D16154B697B4}" destId="{65AFB91E-25CA-45C3-96B2-32A7B61960D6}" srcOrd="0" destOrd="0" presId="urn:microsoft.com/office/officeart/2008/layout/LinedList"/>
    <dgm:cxn modelId="{4B4A84CD-E585-414B-8542-122AFA5B50A8}" type="presOf" srcId="{CB408BD8-4498-41B0-B4A3-CFA0C520B36A}" destId="{062091C1-5F41-4F57-873D-00F2923A9835}" srcOrd="0" destOrd="0" presId="urn:microsoft.com/office/officeart/2008/layout/LinedList"/>
    <dgm:cxn modelId="{471C7C77-A946-444A-98CC-6AD7C8CA6437}" type="presOf" srcId="{8651C876-9F63-4E3C-A901-A61D6EB7F8E9}" destId="{AE2CE681-5B08-430D-B702-A9F265476CB1}" srcOrd="0" destOrd="0" presId="urn:microsoft.com/office/officeart/2008/layout/LinedList"/>
    <dgm:cxn modelId="{952CE1B5-FA8C-4BCA-B595-BBFF4D5C3452}" srcId="{D3973246-8FDB-4975-827C-9D1F507E4095}" destId="{6832C31C-F1ED-4BA4-A223-2A570E2D4970}" srcOrd="0" destOrd="0" parTransId="{A8823490-CBB8-44C8-874F-18CB4860E4E9}" sibTransId="{FF9380D4-74BA-4EEA-9285-F405C51D87F0}"/>
    <dgm:cxn modelId="{4FE0A469-666A-4A21-8DA5-DD211A68EC64}" type="presOf" srcId="{A37E2CB1-48BF-4FFF-BA3C-A8B6CEBC1B77}" destId="{1C7F78E9-88CA-4360-8680-4E84A6A34A55}" srcOrd="0" destOrd="0" presId="urn:microsoft.com/office/officeart/2008/layout/LinedList"/>
    <dgm:cxn modelId="{B3393114-DAE5-48FC-A03F-8D7084A7F5E5}" srcId="{A72F82D1-4B3E-458A-99F2-D16154B697B4}" destId="{8651C876-9F63-4E3C-A901-A61D6EB7F8E9}" srcOrd="2" destOrd="0" parTransId="{5838502E-EC97-4987-9201-1390BAED4A4B}" sibTransId="{B13E4A91-643D-40BF-B997-8682C2EC4830}"/>
    <dgm:cxn modelId="{9AAA167F-80F5-49DE-9D05-FDDA9B52FE65}" type="presOf" srcId="{1CB6363F-654C-4E73-AC1E-6016D82C06C1}" destId="{26A95B4D-5682-487B-9C92-47E76E4453A3}" srcOrd="0" destOrd="0" presId="urn:microsoft.com/office/officeart/2008/layout/LinedList"/>
    <dgm:cxn modelId="{860F473A-094F-4B0C-B15A-7C6C238A47EE}" type="presOf" srcId="{66A82C08-A3B6-4B5C-8CCB-D088A677A059}" destId="{830B5EC7-103B-44CA-BBA6-CB38A48D44EA}" srcOrd="0" destOrd="0" presId="urn:microsoft.com/office/officeart/2008/layout/LinedList"/>
    <dgm:cxn modelId="{D0ACB61B-958D-41E6-BF8D-F6CC9CE084C4}" srcId="{66A82C08-A3B6-4B5C-8CCB-D088A677A059}" destId="{A72F82D1-4B3E-458A-99F2-D16154B697B4}" srcOrd="3" destOrd="0" parTransId="{A8737EE1-4CD0-428C-905C-E96D48C65333}" sibTransId="{338E56D9-11DA-4F72-9526-737165D01539}"/>
    <dgm:cxn modelId="{9F488732-E7AC-4E42-9394-CF4F9F359F2B}" type="presOf" srcId="{32E67C5D-1C68-4A41-B44D-48CDCDCCF164}" destId="{8AB7F87B-35A7-49CE-B28B-81DFD53F0D65}" srcOrd="0" destOrd="0" presId="urn:microsoft.com/office/officeart/2008/layout/LinedList"/>
    <dgm:cxn modelId="{75E6C2C1-6796-44D8-8B29-68E01EE80C27}" type="presOf" srcId="{D3973246-8FDB-4975-827C-9D1F507E4095}" destId="{34155352-6A5C-4167-B734-702DD5ABD093}" srcOrd="0" destOrd="0" presId="urn:microsoft.com/office/officeart/2008/layout/LinedList"/>
    <dgm:cxn modelId="{59CF4FAF-DEC6-4C21-877E-7BEF06033AAD}" srcId="{8651C876-9F63-4E3C-A901-A61D6EB7F8E9}" destId="{32E67C5D-1C68-4A41-B44D-48CDCDCCF164}" srcOrd="0" destOrd="0" parTransId="{C32BD217-67F7-48E3-A8CB-BAD525A2D170}" sibTransId="{D9E06A60-E6F5-4DA9-9BDA-4B01CE2754BA}"/>
    <dgm:cxn modelId="{34C337EB-8BC5-4024-BDD9-88B9EDEA5A28}" srcId="{66A82C08-A3B6-4B5C-8CCB-D088A677A059}" destId="{CFBEF23E-D131-4032-ACD5-4DAE8DC9408C}" srcOrd="1" destOrd="0" parTransId="{D75BAE09-AF4F-49BD-BB81-D7985D40CA96}" sibTransId="{12299F81-2AE0-45E6-84BB-F2A42ADBAF08}"/>
    <dgm:cxn modelId="{2F5FB92E-0503-49F6-A8A5-A9439AC4ED0E}" type="presParOf" srcId="{26A95B4D-5682-487B-9C92-47E76E4453A3}" destId="{B93539ED-F393-46D4-ACAC-5DA6FA2E58A5}" srcOrd="0" destOrd="0" presId="urn:microsoft.com/office/officeart/2008/layout/LinedList"/>
    <dgm:cxn modelId="{D3F31FC5-58FD-41AF-979C-D946424BCC38}" type="presParOf" srcId="{26A95B4D-5682-487B-9C92-47E76E4453A3}" destId="{6E69E541-2F16-434A-93E9-5984A8B0FAE3}" srcOrd="1" destOrd="0" presId="urn:microsoft.com/office/officeart/2008/layout/LinedList"/>
    <dgm:cxn modelId="{15187283-3AF4-40A2-9BB4-B21D6701309F}" type="presParOf" srcId="{6E69E541-2F16-434A-93E9-5984A8B0FAE3}" destId="{830B5EC7-103B-44CA-BBA6-CB38A48D44EA}" srcOrd="0" destOrd="0" presId="urn:microsoft.com/office/officeart/2008/layout/LinedList"/>
    <dgm:cxn modelId="{1A461381-017B-4FD8-B3BD-10C74E12B14F}" type="presParOf" srcId="{6E69E541-2F16-434A-93E9-5984A8B0FAE3}" destId="{0F107271-F549-4E20-8A5B-35A4CD5EA2F1}" srcOrd="1" destOrd="0" presId="urn:microsoft.com/office/officeart/2008/layout/LinedList"/>
    <dgm:cxn modelId="{41EB1ACF-1AA7-47D4-BC14-B11D1DCD9408}" type="presParOf" srcId="{0F107271-F549-4E20-8A5B-35A4CD5EA2F1}" destId="{462E3A45-2906-4A98-AE46-BC0CDCEF3683}" srcOrd="0" destOrd="0" presId="urn:microsoft.com/office/officeart/2008/layout/LinedList"/>
    <dgm:cxn modelId="{BA129238-07DC-4628-959E-C235D8FDA762}" type="presParOf" srcId="{0F107271-F549-4E20-8A5B-35A4CD5EA2F1}" destId="{CDA8815F-4BED-42C6-8A7E-53F3D7C91BD6}" srcOrd="1" destOrd="0" presId="urn:microsoft.com/office/officeart/2008/layout/LinedList"/>
    <dgm:cxn modelId="{5D518EF6-BC9D-461A-94D6-ACEEB604DC22}" type="presParOf" srcId="{CDA8815F-4BED-42C6-8A7E-53F3D7C91BD6}" destId="{F3ECDEB6-D264-490A-A68B-7775A52E95EA}" srcOrd="0" destOrd="0" presId="urn:microsoft.com/office/officeart/2008/layout/LinedList"/>
    <dgm:cxn modelId="{B0BB95CF-584D-4C60-96E6-483FC1BA33EE}" type="presParOf" srcId="{CDA8815F-4BED-42C6-8A7E-53F3D7C91BD6}" destId="{1C7F78E9-88CA-4360-8680-4E84A6A34A55}" srcOrd="1" destOrd="0" presId="urn:microsoft.com/office/officeart/2008/layout/LinedList"/>
    <dgm:cxn modelId="{F8A6E1B5-4E9A-4D63-8FB5-6DE330B4209D}" type="presParOf" srcId="{CDA8815F-4BED-42C6-8A7E-53F3D7C91BD6}" destId="{0FB58DAD-8E69-48CC-884C-173219683CB1}" srcOrd="2" destOrd="0" presId="urn:microsoft.com/office/officeart/2008/layout/LinedList"/>
    <dgm:cxn modelId="{1566967F-7BF3-4B48-8AC2-3A869032F35C}" type="presParOf" srcId="{0F107271-F549-4E20-8A5B-35A4CD5EA2F1}" destId="{EF19DBB8-90B7-4525-B436-E9E3BB7863EE}" srcOrd="2" destOrd="0" presId="urn:microsoft.com/office/officeart/2008/layout/LinedList"/>
    <dgm:cxn modelId="{24337EA2-BAAB-4877-87A9-2ECB0450B834}" type="presParOf" srcId="{0F107271-F549-4E20-8A5B-35A4CD5EA2F1}" destId="{35D40071-A247-454D-AD78-1941440856B4}" srcOrd="3" destOrd="0" presId="urn:microsoft.com/office/officeart/2008/layout/LinedList"/>
    <dgm:cxn modelId="{8AC1D027-E1F9-4DBF-A37F-1A7713E41122}" type="presParOf" srcId="{0F107271-F549-4E20-8A5B-35A4CD5EA2F1}" destId="{75C75847-50A0-4A59-84F1-8911DDEC6644}" srcOrd="4" destOrd="0" presId="urn:microsoft.com/office/officeart/2008/layout/LinedList"/>
    <dgm:cxn modelId="{83896F0B-8921-4996-8D39-8173E6932D19}" type="presParOf" srcId="{75C75847-50A0-4A59-84F1-8911DDEC6644}" destId="{B0AC491D-2375-45C7-B3BF-D882E37DD61E}" srcOrd="0" destOrd="0" presId="urn:microsoft.com/office/officeart/2008/layout/LinedList"/>
    <dgm:cxn modelId="{884B935A-35C3-4441-B50D-9069A303AB8F}" type="presParOf" srcId="{75C75847-50A0-4A59-84F1-8911DDEC6644}" destId="{12AE4613-89B5-40F8-8689-6E9E4554B840}" srcOrd="1" destOrd="0" presId="urn:microsoft.com/office/officeart/2008/layout/LinedList"/>
    <dgm:cxn modelId="{6BDAE34F-ED4D-4719-BA98-95ACFA88626D}" type="presParOf" srcId="{75C75847-50A0-4A59-84F1-8911DDEC6644}" destId="{DCE3501D-B0E0-4968-B4F3-E5DBC1947E0F}" srcOrd="2" destOrd="0" presId="urn:microsoft.com/office/officeart/2008/layout/LinedList"/>
    <dgm:cxn modelId="{D1F078D5-6DC1-420F-A70D-6A8105410B6E}" type="presParOf" srcId="{0F107271-F549-4E20-8A5B-35A4CD5EA2F1}" destId="{467ED09E-165F-4976-B8FF-BA9196443D1B}" srcOrd="5" destOrd="0" presId="urn:microsoft.com/office/officeart/2008/layout/LinedList"/>
    <dgm:cxn modelId="{41780D90-30B1-4C11-AAA9-C41EA93DE4BD}" type="presParOf" srcId="{0F107271-F549-4E20-8A5B-35A4CD5EA2F1}" destId="{7F8501D6-7449-4453-BFBB-B74D42BDEDD4}" srcOrd="6" destOrd="0" presId="urn:microsoft.com/office/officeart/2008/layout/LinedList"/>
    <dgm:cxn modelId="{18449319-1B56-4CF3-BDF9-13AF8704384D}" type="presParOf" srcId="{0F107271-F549-4E20-8A5B-35A4CD5EA2F1}" destId="{5C47A4C3-1CE1-41E4-BF27-CF3AE2C492CA}" srcOrd="7" destOrd="0" presId="urn:microsoft.com/office/officeart/2008/layout/LinedList"/>
    <dgm:cxn modelId="{D002266C-28B3-4696-9CEB-E41DE1EC27D0}" type="presParOf" srcId="{5C47A4C3-1CE1-41E4-BF27-CF3AE2C492CA}" destId="{F986E163-37BF-4D32-8818-4EA55BC07905}" srcOrd="0" destOrd="0" presId="urn:microsoft.com/office/officeart/2008/layout/LinedList"/>
    <dgm:cxn modelId="{2DBE407C-E6CF-40C7-B56C-6B047DA25507}" type="presParOf" srcId="{5C47A4C3-1CE1-41E4-BF27-CF3AE2C492CA}" destId="{7DB7A351-0726-4E97-9531-FA059E362D16}" srcOrd="1" destOrd="0" presId="urn:microsoft.com/office/officeart/2008/layout/LinedList"/>
    <dgm:cxn modelId="{668B4EDC-2A2B-455B-8AC3-38D51E8DA696}" type="presParOf" srcId="{5C47A4C3-1CE1-41E4-BF27-CF3AE2C492CA}" destId="{356034BE-0228-436A-AC58-F948363BB6DB}" srcOrd="2" destOrd="0" presId="urn:microsoft.com/office/officeart/2008/layout/LinedList"/>
    <dgm:cxn modelId="{B082ABEB-8342-49DF-80F2-37C4706C25B6}" type="presParOf" srcId="{0F107271-F549-4E20-8A5B-35A4CD5EA2F1}" destId="{113284A7-5923-401B-BC31-373158E1F8B9}" srcOrd="8" destOrd="0" presId="urn:microsoft.com/office/officeart/2008/layout/LinedList"/>
    <dgm:cxn modelId="{AD35CC05-33B9-4509-8988-5074ABF3B358}" type="presParOf" srcId="{0F107271-F549-4E20-8A5B-35A4CD5EA2F1}" destId="{E51E4482-3B91-4C22-BA7E-27483805CB10}" srcOrd="9" destOrd="0" presId="urn:microsoft.com/office/officeart/2008/layout/LinedList"/>
    <dgm:cxn modelId="{43046C7D-03D2-48BB-8419-980B6C9DBB9E}" type="presParOf" srcId="{0F107271-F549-4E20-8A5B-35A4CD5EA2F1}" destId="{0395FD99-5C8A-4C0C-95B1-520AAFF931FB}" srcOrd="10" destOrd="0" presId="urn:microsoft.com/office/officeart/2008/layout/LinedList"/>
    <dgm:cxn modelId="{19951E6B-07E0-4FCC-8C1A-4AACD634D9AA}" type="presParOf" srcId="{0395FD99-5C8A-4C0C-95B1-520AAFF931FB}" destId="{74EACD41-ACB5-4DF1-960C-9EC8B0ADF1D0}" srcOrd="0" destOrd="0" presId="urn:microsoft.com/office/officeart/2008/layout/LinedList"/>
    <dgm:cxn modelId="{4A197377-D40D-4BCE-A035-9FDBAF0EAE11}" type="presParOf" srcId="{0395FD99-5C8A-4C0C-95B1-520AAFF931FB}" destId="{65AFB91E-25CA-45C3-96B2-32A7B61960D6}" srcOrd="1" destOrd="0" presId="urn:microsoft.com/office/officeart/2008/layout/LinedList"/>
    <dgm:cxn modelId="{1BB19883-C73B-4697-AD08-A9015CEF18F6}" type="presParOf" srcId="{0395FD99-5C8A-4C0C-95B1-520AAFF931FB}" destId="{470F891B-50FD-40A4-9A04-305B81C9C228}" srcOrd="2" destOrd="0" presId="urn:microsoft.com/office/officeart/2008/layout/LinedList"/>
    <dgm:cxn modelId="{439811BE-6FD7-4EF7-A08D-7B78AB9BFF2E}" type="presParOf" srcId="{470F891B-50FD-40A4-9A04-305B81C9C228}" destId="{EF13C7C1-CA7E-476F-9AC9-F983454D9145}" srcOrd="0" destOrd="0" presId="urn:microsoft.com/office/officeart/2008/layout/LinedList"/>
    <dgm:cxn modelId="{BE2577B1-3D3A-4486-AAEE-8986CC9BB3F0}" type="presParOf" srcId="{EF13C7C1-CA7E-476F-9AC9-F983454D9145}" destId="{59A1BA93-D6A3-4EC3-AB6D-9B97E3352562}" srcOrd="0" destOrd="0" presId="urn:microsoft.com/office/officeart/2008/layout/LinedList"/>
    <dgm:cxn modelId="{14BBEBB2-DDCB-4F54-9732-58F3CA9DB289}" type="presParOf" srcId="{EF13C7C1-CA7E-476F-9AC9-F983454D9145}" destId="{34155352-6A5C-4167-B734-702DD5ABD093}" srcOrd="1" destOrd="0" presId="urn:microsoft.com/office/officeart/2008/layout/LinedList"/>
    <dgm:cxn modelId="{8B8349E5-30F7-4B6C-8533-B2F4A6BF413A}" type="presParOf" srcId="{EF13C7C1-CA7E-476F-9AC9-F983454D9145}" destId="{24ED919D-E17F-45EA-ABB3-28DE2BE5C9CA}" srcOrd="2" destOrd="0" presId="urn:microsoft.com/office/officeart/2008/layout/LinedList"/>
    <dgm:cxn modelId="{550D252F-2902-4A18-B93C-8108579F19F9}" type="presParOf" srcId="{24ED919D-E17F-45EA-ABB3-28DE2BE5C9CA}" destId="{D9DDB1DC-C956-485B-986A-2B4E39515554}" srcOrd="0" destOrd="0" presId="urn:microsoft.com/office/officeart/2008/layout/LinedList"/>
    <dgm:cxn modelId="{E5669C93-A88F-4C41-B96D-CAB67593A7A0}" type="presParOf" srcId="{D9DDB1DC-C956-485B-986A-2B4E39515554}" destId="{399DAB1E-A205-41D6-8072-CC8623503B74}" srcOrd="0" destOrd="0" presId="urn:microsoft.com/office/officeart/2008/layout/LinedList"/>
    <dgm:cxn modelId="{44113174-969D-4602-A5AE-222405BAF22B}" type="presParOf" srcId="{D9DDB1DC-C956-485B-986A-2B4E39515554}" destId="{52B0A2E3-E448-4A85-AD13-D7906E8CBAFF}" srcOrd="1" destOrd="0" presId="urn:microsoft.com/office/officeart/2008/layout/LinedList"/>
    <dgm:cxn modelId="{3ADE7563-9772-43AB-B0F5-91D1511F3D60}" type="presParOf" srcId="{470F891B-50FD-40A4-9A04-305B81C9C228}" destId="{6D02F400-58C7-4F78-9BA1-A698CF82A5EF}" srcOrd="1" destOrd="0" presId="urn:microsoft.com/office/officeart/2008/layout/LinedList"/>
    <dgm:cxn modelId="{BC26A9E5-26BC-4334-9474-F072B37C1E0A}" type="presParOf" srcId="{470F891B-50FD-40A4-9A04-305B81C9C228}" destId="{73CB465D-4D65-444D-A360-55A76EF9F04F}" srcOrd="2" destOrd="0" presId="urn:microsoft.com/office/officeart/2008/layout/LinedList"/>
    <dgm:cxn modelId="{ACE47BB6-B0F8-472A-B871-5FCD0BD262AB}" type="presParOf" srcId="{73CB465D-4D65-444D-A360-55A76EF9F04F}" destId="{B9BA2231-0CA3-40C6-948B-15AD1786E671}" srcOrd="0" destOrd="0" presId="urn:microsoft.com/office/officeart/2008/layout/LinedList"/>
    <dgm:cxn modelId="{82D3A354-A862-4162-A817-E06EE44743D7}" type="presParOf" srcId="{73CB465D-4D65-444D-A360-55A76EF9F04F}" destId="{BF80A057-2BCF-40E0-94A0-7CDAE3A01381}" srcOrd="1" destOrd="0" presId="urn:microsoft.com/office/officeart/2008/layout/LinedList"/>
    <dgm:cxn modelId="{1C68BC3F-316C-447C-8AC3-E959851E4A71}" type="presParOf" srcId="{73CB465D-4D65-444D-A360-55A76EF9F04F}" destId="{5A1313BC-3A71-4F65-A803-69D235A7B039}" srcOrd="2" destOrd="0" presId="urn:microsoft.com/office/officeart/2008/layout/LinedList"/>
    <dgm:cxn modelId="{7789F95A-6D18-4D93-893B-3C844FF35B3E}" type="presParOf" srcId="{5A1313BC-3A71-4F65-A803-69D235A7B039}" destId="{4DD4CC86-830C-4F91-AD3D-ABE37E369E5D}" srcOrd="0" destOrd="0" presId="urn:microsoft.com/office/officeart/2008/layout/LinedList"/>
    <dgm:cxn modelId="{AFE5D257-0428-4501-B915-D20A02BFA4BF}" type="presParOf" srcId="{4DD4CC86-830C-4F91-AD3D-ABE37E369E5D}" destId="{434BB3F9-480B-4928-A090-80474DEA7A6E}" srcOrd="0" destOrd="0" presId="urn:microsoft.com/office/officeart/2008/layout/LinedList"/>
    <dgm:cxn modelId="{61EA1569-C686-4E9A-B81E-3215A2E416FB}" type="presParOf" srcId="{4DD4CC86-830C-4F91-AD3D-ABE37E369E5D}" destId="{062091C1-5F41-4F57-873D-00F2923A9835}" srcOrd="1" destOrd="0" presId="urn:microsoft.com/office/officeart/2008/layout/LinedList"/>
    <dgm:cxn modelId="{83F64AC2-744D-42E6-9D68-97B0842BC4B0}" type="presParOf" srcId="{470F891B-50FD-40A4-9A04-305B81C9C228}" destId="{74B607A7-E43D-448D-BD72-0E16271AF97B}" srcOrd="3" destOrd="0" presId="urn:microsoft.com/office/officeart/2008/layout/LinedList"/>
    <dgm:cxn modelId="{570BA123-876F-4CCF-B5C0-FB1EFFE0033C}" type="presParOf" srcId="{470F891B-50FD-40A4-9A04-305B81C9C228}" destId="{4EB6A8E9-72EF-4BE4-96EE-0571DDAC0C99}" srcOrd="4" destOrd="0" presId="urn:microsoft.com/office/officeart/2008/layout/LinedList"/>
    <dgm:cxn modelId="{FF8F827F-EF09-400C-ADA6-2FA0A93AF358}" type="presParOf" srcId="{4EB6A8E9-72EF-4BE4-96EE-0571DDAC0C99}" destId="{5EA86ADA-F768-424C-AC82-F9C0D76B63BE}" srcOrd="0" destOrd="0" presId="urn:microsoft.com/office/officeart/2008/layout/LinedList"/>
    <dgm:cxn modelId="{0CC21F4E-80C1-4153-AE8C-97C61863F5E3}" type="presParOf" srcId="{4EB6A8E9-72EF-4BE4-96EE-0571DDAC0C99}" destId="{AE2CE681-5B08-430D-B702-A9F265476CB1}" srcOrd="1" destOrd="0" presId="urn:microsoft.com/office/officeart/2008/layout/LinedList"/>
    <dgm:cxn modelId="{D3F098D8-0F02-4707-A6FE-07829505AD9E}" type="presParOf" srcId="{4EB6A8E9-72EF-4BE4-96EE-0571DDAC0C99}" destId="{1E53C0AD-4789-4DCF-B88E-302F0BE9A401}" srcOrd="2" destOrd="0" presId="urn:microsoft.com/office/officeart/2008/layout/LinedList"/>
    <dgm:cxn modelId="{AEC9F9A1-0242-4328-810E-347EAECC252E}" type="presParOf" srcId="{1E53C0AD-4789-4DCF-B88E-302F0BE9A401}" destId="{43C5593E-A2FF-458B-A610-186067E94050}" srcOrd="0" destOrd="0" presId="urn:microsoft.com/office/officeart/2008/layout/LinedList"/>
    <dgm:cxn modelId="{853FC6FE-7D43-40A1-8276-494318EEB942}" type="presParOf" srcId="{43C5593E-A2FF-458B-A610-186067E94050}" destId="{6C3D2CE5-2D86-4ECD-925D-A6F12706FA01}" srcOrd="0" destOrd="0" presId="urn:microsoft.com/office/officeart/2008/layout/LinedList"/>
    <dgm:cxn modelId="{B24EF4D2-5223-4152-A3AB-788943C5F77F}" type="presParOf" srcId="{43C5593E-A2FF-458B-A610-186067E94050}" destId="{8AB7F87B-35A7-49CE-B28B-81DFD53F0D65}" srcOrd="1" destOrd="0" presId="urn:microsoft.com/office/officeart/2008/layout/LinedList"/>
    <dgm:cxn modelId="{705AE774-4EAA-47CD-87B4-94888DB4FA96}" type="presParOf" srcId="{0F107271-F549-4E20-8A5B-35A4CD5EA2F1}" destId="{92B00F56-9503-4B63-AB79-101866DDAA02}" srcOrd="11" destOrd="0" presId="urn:microsoft.com/office/officeart/2008/layout/LinedList"/>
    <dgm:cxn modelId="{933475C5-F059-4C66-998F-71AA344A4EE2}" type="presParOf" srcId="{0F107271-F549-4E20-8A5B-35A4CD5EA2F1}" destId="{6D3B4AD4-BCA8-4459-8523-3CB8A6BC153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B6363F-654C-4E73-AC1E-6016D82C06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6A82C08-A3B6-4B5C-8CCB-D088A677A059}">
      <dgm:prSet phldrT="[Texto]" phldr="1" custT="1"/>
      <dgm:spPr/>
      <dgm:t>
        <a:bodyPr/>
        <a:lstStyle/>
        <a:p>
          <a:endParaRPr lang="es-NI" sz="800" dirty="0"/>
        </a:p>
      </dgm:t>
    </dgm:pt>
    <dgm:pt modelId="{89127F7E-A92D-4462-B431-9453DC8E5D29}" type="parTrans" cxnId="{9CDF8735-A981-40AD-9FE6-B1EE7BD5AC9E}">
      <dgm:prSet/>
      <dgm:spPr/>
      <dgm:t>
        <a:bodyPr/>
        <a:lstStyle/>
        <a:p>
          <a:endParaRPr lang="es-NI" sz="2000"/>
        </a:p>
      </dgm:t>
    </dgm:pt>
    <dgm:pt modelId="{C770F8F7-D8FD-4F40-A927-894113B6580F}" type="sibTrans" cxnId="{9CDF8735-A981-40AD-9FE6-B1EE7BD5AC9E}">
      <dgm:prSet/>
      <dgm:spPr/>
      <dgm:t>
        <a:bodyPr/>
        <a:lstStyle/>
        <a:p>
          <a:endParaRPr lang="es-NI" sz="2000"/>
        </a:p>
      </dgm:t>
    </dgm:pt>
    <dgm:pt modelId="{737B190D-D5EF-4536-AFBE-5F9FF7446479}">
      <dgm:prSet phldrT="[Texto]" custT="1"/>
      <dgm:spPr/>
      <dgm:t>
        <a:bodyPr/>
        <a:lstStyle/>
        <a:p>
          <a:r>
            <a:rPr lang="es-NI" sz="1400" dirty="0" smtClean="0"/>
            <a:t>Participan 13 Escuelas de Enfermería a nivel nacional:</a:t>
          </a:r>
          <a:endParaRPr lang="es-NI" sz="1400" dirty="0"/>
        </a:p>
      </dgm:t>
    </dgm:pt>
    <dgm:pt modelId="{83B7A7CF-2E27-4D2D-BC22-227E525FDE9E}" type="parTrans" cxnId="{88665171-AE5F-4F8B-95CE-8D2F1B1E2513}">
      <dgm:prSet/>
      <dgm:spPr/>
      <dgm:t>
        <a:bodyPr/>
        <a:lstStyle/>
        <a:p>
          <a:endParaRPr lang="es-NI" sz="2000"/>
        </a:p>
      </dgm:t>
    </dgm:pt>
    <dgm:pt modelId="{01E40A2A-5BF2-40DE-814C-BAC9248E5DAF}" type="sibTrans" cxnId="{88665171-AE5F-4F8B-95CE-8D2F1B1E2513}">
      <dgm:prSet/>
      <dgm:spPr/>
      <dgm:t>
        <a:bodyPr/>
        <a:lstStyle/>
        <a:p>
          <a:endParaRPr lang="es-NI" sz="2000"/>
        </a:p>
      </dgm:t>
    </dgm:pt>
    <dgm:pt modelId="{6052E3FA-2268-43C8-8A63-60DF89247C68}">
      <dgm:prSet phldrT="[Texto]" custT="1"/>
      <dgm:spPr/>
      <dgm:t>
        <a:bodyPr/>
        <a:lstStyle/>
        <a:p>
          <a:pPr rtl="0"/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2. RUR UPOLI Estelí </a:t>
          </a:r>
        </a:p>
      </dgm:t>
    </dgm:pt>
    <dgm:pt modelId="{37FD0932-0E73-4429-A4F1-D98E9488148E}" type="parTrans" cxnId="{252881F7-247F-41A2-AD14-463930ACEEEA}">
      <dgm:prSet/>
      <dgm:spPr/>
      <dgm:t>
        <a:bodyPr/>
        <a:lstStyle/>
        <a:p>
          <a:endParaRPr lang="es-NI" sz="2000"/>
        </a:p>
      </dgm:t>
    </dgm:pt>
    <dgm:pt modelId="{B07ABDEE-218B-47D7-A301-685C8FA9A505}" type="sibTrans" cxnId="{252881F7-247F-41A2-AD14-463930ACEEEA}">
      <dgm:prSet/>
      <dgm:spPr/>
      <dgm:t>
        <a:bodyPr/>
        <a:lstStyle/>
        <a:p>
          <a:endParaRPr lang="es-NI" sz="2000"/>
        </a:p>
      </dgm:t>
    </dgm:pt>
    <dgm:pt modelId="{26C104F2-F550-4ADF-82F5-6544DE83398F}">
      <dgm:prSet phldrT="[Texto]" custT="1"/>
      <dgm:spPr/>
      <dgm:t>
        <a:bodyPr/>
        <a:lstStyle/>
        <a:p>
          <a:pPr rtl="0"/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9. RUR UPOLI Rivas</a:t>
          </a:r>
          <a:endParaRPr lang="es-NI" sz="1400" dirty="0"/>
        </a:p>
      </dgm:t>
    </dgm:pt>
    <dgm:pt modelId="{AD2C30A9-9C87-452C-A49A-20AAE864F907}" type="parTrans" cxnId="{235855A2-809A-4254-B440-C10B35926DED}">
      <dgm:prSet/>
      <dgm:spPr/>
      <dgm:t>
        <a:bodyPr/>
        <a:lstStyle/>
        <a:p>
          <a:endParaRPr lang="es-NI" sz="2000"/>
        </a:p>
      </dgm:t>
    </dgm:pt>
    <dgm:pt modelId="{FDB3A75D-1810-4591-B7CB-B4A9F890FE3C}" type="sibTrans" cxnId="{235855A2-809A-4254-B440-C10B35926DED}">
      <dgm:prSet/>
      <dgm:spPr/>
      <dgm:t>
        <a:bodyPr/>
        <a:lstStyle/>
        <a:p>
          <a:endParaRPr lang="es-NI" sz="2000"/>
        </a:p>
      </dgm:t>
    </dgm:pt>
    <dgm:pt modelId="{83907F09-5B54-423F-BD51-87E71522ABDD}">
      <dgm:prSet phldrT="[Texto]" custT="1"/>
      <dgm:spPr/>
      <dgm:t>
        <a:bodyPr/>
        <a:lstStyle/>
        <a:p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1. UPOLI Managua</a:t>
          </a:r>
          <a:endParaRPr lang="es-NI" sz="1400" dirty="0"/>
        </a:p>
      </dgm:t>
    </dgm:pt>
    <dgm:pt modelId="{7776572F-735B-46CC-837F-04DFB21797A2}" type="parTrans" cxnId="{DAF18F88-38AF-4CDD-BAED-256BE82A5561}">
      <dgm:prSet/>
      <dgm:spPr/>
      <dgm:t>
        <a:bodyPr/>
        <a:lstStyle/>
        <a:p>
          <a:endParaRPr lang="es-NI" sz="2000"/>
        </a:p>
      </dgm:t>
    </dgm:pt>
    <dgm:pt modelId="{CD983DC7-36CE-4820-96B7-C466EEBE8C3C}" type="sibTrans" cxnId="{DAF18F88-38AF-4CDD-BAED-256BE82A5561}">
      <dgm:prSet/>
      <dgm:spPr/>
      <dgm:t>
        <a:bodyPr/>
        <a:lstStyle/>
        <a:p>
          <a:endParaRPr lang="es-NI" sz="2000"/>
        </a:p>
      </dgm:t>
    </dgm:pt>
    <dgm:pt modelId="{C1CF95E2-D42C-4C49-97DE-0B444154880A}">
      <dgm:prSet phldrT="[Texto]" custT="1"/>
      <dgm:spPr/>
      <dgm:t>
        <a:bodyPr/>
        <a:lstStyle/>
        <a:p>
          <a:r>
            <a:rPr lang="es-NI" sz="1400" dirty="0" smtClean="0"/>
            <a:t>4. POLISAL La Trinidad </a:t>
          </a:r>
        </a:p>
      </dgm:t>
    </dgm:pt>
    <dgm:pt modelId="{83F7BB9C-9D6D-4616-A42E-929DE43081F2}" type="parTrans" cxnId="{26FF6133-0E0E-414A-B8C0-97BF1E3DD7D7}">
      <dgm:prSet/>
      <dgm:spPr/>
      <dgm:t>
        <a:bodyPr/>
        <a:lstStyle/>
        <a:p>
          <a:endParaRPr lang="es-NI" sz="2000"/>
        </a:p>
      </dgm:t>
    </dgm:pt>
    <dgm:pt modelId="{39F9116A-18C3-4D4C-9D58-7D59E38A8912}" type="sibTrans" cxnId="{26FF6133-0E0E-414A-B8C0-97BF1E3DD7D7}">
      <dgm:prSet/>
      <dgm:spPr/>
      <dgm:t>
        <a:bodyPr/>
        <a:lstStyle/>
        <a:p>
          <a:endParaRPr lang="es-NI" sz="2000"/>
        </a:p>
      </dgm:t>
    </dgm:pt>
    <dgm:pt modelId="{9C3C0795-96C0-48C0-A0C1-A4E1C72E9AF3}">
      <dgm:prSet phldrT="[Texto]" custT="1"/>
      <dgm:spPr/>
      <dgm:t>
        <a:bodyPr/>
        <a:lstStyle/>
        <a:p>
          <a:r>
            <a:rPr lang="es-NI" sz="1400" dirty="0" smtClean="0"/>
            <a:t>11. POLISAL Jinotepe</a:t>
          </a:r>
        </a:p>
      </dgm:t>
    </dgm:pt>
    <dgm:pt modelId="{6DAF0ACE-13BF-4BCD-A573-CE7C70DFCC3C}" type="parTrans" cxnId="{D4B38785-C7CA-44DB-831B-80AC2C9D5D03}">
      <dgm:prSet/>
      <dgm:spPr/>
      <dgm:t>
        <a:bodyPr/>
        <a:lstStyle/>
        <a:p>
          <a:endParaRPr lang="es-NI" sz="2000"/>
        </a:p>
      </dgm:t>
    </dgm:pt>
    <dgm:pt modelId="{545D7F1D-0D85-45E3-9919-706D7F3C873F}" type="sibTrans" cxnId="{D4B38785-C7CA-44DB-831B-80AC2C9D5D03}">
      <dgm:prSet/>
      <dgm:spPr/>
      <dgm:t>
        <a:bodyPr/>
        <a:lstStyle/>
        <a:p>
          <a:endParaRPr lang="es-NI" sz="2000"/>
        </a:p>
      </dgm:t>
    </dgm:pt>
    <dgm:pt modelId="{FF9F76D8-6518-421A-8E09-5CB29487CD76}">
      <dgm:prSet phldrT="[Texto]" custT="1"/>
      <dgm:spPr/>
      <dgm:t>
        <a:bodyPr/>
        <a:lstStyle/>
        <a:p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5. FAREM Chontales</a:t>
          </a:r>
          <a:endParaRPr lang="es-NI" sz="1400" dirty="0" smtClean="0"/>
        </a:p>
      </dgm:t>
    </dgm:pt>
    <dgm:pt modelId="{52E3BC38-6794-469C-808E-75E644941933}" type="parTrans" cxnId="{10CC94F5-CF61-4EF0-802C-948C567B7D20}">
      <dgm:prSet/>
      <dgm:spPr/>
      <dgm:t>
        <a:bodyPr/>
        <a:lstStyle/>
        <a:p>
          <a:endParaRPr lang="es-NI" sz="2000"/>
        </a:p>
      </dgm:t>
    </dgm:pt>
    <dgm:pt modelId="{EAEBA592-8C85-45D7-9F50-F1F2E775854E}" type="sibTrans" cxnId="{10CC94F5-CF61-4EF0-802C-948C567B7D20}">
      <dgm:prSet/>
      <dgm:spPr/>
      <dgm:t>
        <a:bodyPr/>
        <a:lstStyle/>
        <a:p>
          <a:endParaRPr lang="es-NI" sz="2000"/>
        </a:p>
      </dgm:t>
    </dgm:pt>
    <dgm:pt modelId="{C5F0C9FF-5392-41FF-B5EC-45A964AED935}">
      <dgm:prSet phldrT="[Texto]" custT="1"/>
      <dgm:spPr/>
      <dgm:t>
        <a:bodyPr/>
        <a:lstStyle/>
        <a:p>
          <a:r>
            <a:rPr lang="es-NI" sz="1400" dirty="0" smtClean="0"/>
            <a:t>7. CETER Puerto Cabezas</a:t>
          </a:r>
        </a:p>
      </dgm:t>
    </dgm:pt>
    <dgm:pt modelId="{07D7BA9D-93BC-4E0C-8F39-345D75C297C4}" type="parTrans" cxnId="{6D617D5F-B03B-4F45-A37A-273AD2198B9B}">
      <dgm:prSet/>
      <dgm:spPr/>
      <dgm:t>
        <a:bodyPr/>
        <a:lstStyle/>
        <a:p>
          <a:endParaRPr lang="es-NI" sz="2000"/>
        </a:p>
      </dgm:t>
    </dgm:pt>
    <dgm:pt modelId="{8C23AB5A-7EE5-4EC9-B508-A9A4DBA9D95E}" type="sibTrans" cxnId="{6D617D5F-B03B-4F45-A37A-273AD2198B9B}">
      <dgm:prSet/>
      <dgm:spPr/>
      <dgm:t>
        <a:bodyPr/>
        <a:lstStyle/>
        <a:p>
          <a:endParaRPr lang="es-NI" sz="2000"/>
        </a:p>
      </dgm:t>
    </dgm:pt>
    <dgm:pt modelId="{C479B12C-CFA0-4202-BC55-8DF519659F03}">
      <dgm:prSet phldrT="[Texto]" custT="1"/>
      <dgm:spPr/>
      <dgm:t>
        <a:bodyPr/>
        <a:lstStyle/>
        <a:p>
          <a:pPr rtl="0"/>
          <a:r>
            <a:rPr lang="es-NI" sz="1400" dirty="0" smtClean="0"/>
            <a:t>10. POLISAL Ocotal </a:t>
          </a:r>
          <a:endParaRPr lang="es-NI" sz="1400" dirty="0"/>
        </a:p>
      </dgm:t>
    </dgm:pt>
    <dgm:pt modelId="{BB46AA73-E525-4993-A586-5D42CC2EC9BF}" type="parTrans" cxnId="{AB66F515-2BFE-4C37-9218-0A163088BEBA}">
      <dgm:prSet/>
      <dgm:spPr/>
      <dgm:t>
        <a:bodyPr/>
        <a:lstStyle/>
        <a:p>
          <a:endParaRPr lang="es-NI" sz="2000"/>
        </a:p>
      </dgm:t>
    </dgm:pt>
    <dgm:pt modelId="{E7E102C6-0050-4645-802A-668935DF40A1}" type="sibTrans" cxnId="{AB66F515-2BFE-4C37-9218-0A163088BEBA}">
      <dgm:prSet/>
      <dgm:spPr/>
      <dgm:t>
        <a:bodyPr/>
        <a:lstStyle/>
        <a:p>
          <a:endParaRPr lang="es-NI" sz="2000"/>
        </a:p>
      </dgm:t>
    </dgm:pt>
    <dgm:pt modelId="{F754834A-2FF8-463B-B204-7E55D87D9BC0}">
      <dgm:prSet phldrT="[Texto]" custT="1"/>
      <dgm:spPr/>
      <dgm:t>
        <a:bodyPr/>
        <a:lstStyle/>
        <a:p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12. FAREM Matagalpa</a:t>
          </a:r>
          <a:endParaRPr lang="es-NI" sz="1400" dirty="0"/>
        </a:p>
      </dgm:t>
    </dgm:pt>
    <dgm:pt modelId="{A9CDD8C7-3DE0-4A39-A72D-27924B02434A}" type="parTrans" cxnId="{0D6FA521-25B5-4818-A833-4367CA921023}">
      <dgm:prSet/>
      <dgm:spPr/>
      <dgm:t>
        <a:bodyPr/>
        <a:lstStyle/>
        <a:p>
          <a:endParaRPr lang="es-NI" sz="2000"/>
        </a:p>
      </dgm:t>
    </dgm:pt>
    <dgm:pt modelId="{ACF088AE-4AA3-443A-84B0-2F50C7CE8040}" type="sibTrans" cxnId="{0D6FA521-25B5-4818-A833-4367CA921023}">
      <dgm:prSet/>
      <dgm:spPr/>
      <dgm:t>
        <a:bodyPr/>
        <a:lstStyle/>
        <a:p>
          <a:endParaRPr lang="es-NI" sz="2000"/>
        </a:p>
      </dgm:t>
    </dgm:pt>
    <dgm:pt modelId="{A8EB1693-622D-4EF5-AD6B-086BE3A6F70C}">
      <dgm:prSet phldrT="[Texto]" custT="1"/>
      <dgm:spPr/>
      <dgm:t>
        <a:bodyPr/>
        <a:lstStyle/>
        <a:p>
          <a:r>
            <a:rPr lang="es-NI" sz="1400" dirty="0" smtClean="0"/>
            <a:t>6. UNAN León</a:t>
          </a:r>
          <a:endParaRPr lang="es-NI" sz="1400" dirty="0"/>
        </a:p>
      </dgm:t>
    </dgm:pt>
    <dgm:pt modelId="{9BC27D2A-2E07-4E6B-B600-EEB049889943}" type="parTrans" cxnId="{BC0165F9-C451-4D2A-837A-DB6D3D14A7F8}">
      <dgm:prSet/>
      <dgm:spPr/>
      <dgm:t>
        <a:bodyPr/>
        <a:lstStyle/>
        <a:p>
          <a:endParaRPr lang="es-NI" sz="2000"/>
        </a:p>
      </dgm:t>
    </dgm:pt>
    <dgm:pt modelId="{2B104DFD-CEBA-4F9B-91CB-C8E026891F76}" type="sibTrans" cxnId="{BC0165F9-C451-4D2A-837A-DB6D3D14A7F8}">
      <dgm:prSet/>
      <dgm:spPr/>
      <dgm:t>
        <a:bodyPr/>
        <a:lstStyle/>
        <a:p>
          <a:endParaRPr lang="es-NI" sz="2000"/>
        </a:p>
      </dgm:t>
    </dgm:pt>
    <dgm:pt modelId="{75F5802D-7D6C-4A40-ABAD-0C60BBC9AC30}">
      <dgm:prSet phldrT="[Texto]" custT="1"/>
      <dgm:spPr/>
      <dgm:t>
        <a:bodyPr/>
        <a:lstStyle/>
        <a:p>
          <a:pPr rtl="0"/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3. POLISAL Managua</a:t>
          </a:r>
          <a:endParaRPr lang="es-NI" sz="1400" dirty="0"/>
        </a:p>
      </dgm:t>
    </dgm:pt>
    <dgm:pt modelId="{8B0962EB-2954-4702-A5AA-14228D958655}" type="parTrans" cxnId="{1F77F156-E7D7-4BCC-A3BD-3CA6F6159D6C}">
      <dgm:prSet/>
      <dgm:spPr/>
      <dgm:t>
        <a:bodyPr/>
        <a:lstStyle/>
        <a:p>
          <a:endParaRPr lang="es-NI" sz="2000"/>
        </a:p>
      </dgm:t>
    </dgm:pt>
    <dgm:pt modelId="{F4749DC0-7F8F-410F-88B5-1DD56DB1D404}" type="sibTrans" cxnId="{1F77F156-E7D7-4BCC-A3BD-3CA6F6159D6C}">
      <dgm:prSet/>
      <dgm:spPr/>
      <dgm:t>
        <a:bodyPr/>
        <a:lstStyle/>
        <a:p>
          <a:endParaRPr lang="es-NI" sz="2000"/>
        </a:p>
      </dgm:t>
    </dgm:pt>
    <dgm:pt modelId="{B0C5C4D9-C593-49F1-A896-CC6BF02D4C54}">
      <dgm:prSet phldrT="[Texto]" custT="1"/>
      <dgm:spPr/>
      <dgm:t>
        <a:bodyPr/>
        <a:lstStyle/>
        <a:p>
          <a:r>
            <a:rPr lang="es-NI" sz="1400" dirty="0" smtClean="0"/>
            <a:t>13. BICU Bluefields </a:t>
          </a:r>
          <a:endParaRPr lang="es-NI" sz="1400" dirty="0"/>
        </a:p>
      </dgm:t>
    </dgm:pt>
    <dgm:pt modelId="{D1582ECF-3A31-44C7-A974-0A13DD9BDF1C}" type="parTrans" cxnId="{2265DC38-CAB3-49ED-A154-B1A2F8313899}">
      <dgm:prSet/>
      <dgm:spPr/>
      <dgm:t>
        <a:bodyPr/>
        <a:lstStyle/>
        <a:p>
          <a:endParaRPr lang="es-NI" sz="2000"/>
        </a:p>
      </dgm:t>
    </dgm:pt>
    <dgm:pt modelId="{956910BC-8D79-495B-A936-662D4D720548}" type="sibTrans" cxnId="{2265DC38-CAB3-49ED-A154-B1A2F8313899}">
      <dgm:prSet/>
      <dgm:spPr/>
      <dgm:t>
        <a:bodyPr/>
        <a:lstStyle/>
        <a:p>
          <a:endParaRPr lang="es-NI" sz="2000"/>
        </a:p>
      </dgm:t>
    </dgm:pt>
    <dgm:pt modelId="{4FFDE964-937A-43C4-BC35-274FF2ADB092}">
      <dgm:prSet phldrT="[Texto]" custT="1"/>
      <dgm:spPr/>
      <dgm:t>
        <a:bodyPr/>
        <a:lstStyle/>
        <a:p>
          <a:r>
            <a:rPr kumimoji="0" lang="es-NI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8. RUR UPOLI Boaco</a:t>
          </a:r>
          <a:endParaRPr lang="es-NI" sz="1400" dirty="0"/>
        </a:p>
      </dgm:t>
    </dgm:pt>
    <dgm:pt modelId="{30E6F475-2E55-4F82-A9DB-B05B78EAA141}" type="parTrans" cxnId="{DD5EE483-C5D4-402B-A089-E2CC98B0D725}">
      <dgm:prSet/>
      <dgm:spPr/>
      <dgm:t>
        <a:bodyPr/>
        <a:lstStyle/>
        <a:p>
          <a:endParaRPr lang="es-NI" sz="2000"/>
        </a:p>
      </dgm:t>
    </dgm:pt>
    <dgm:pt modelId="{3B86976B-D888-4CFF-ACFC-F41428DCBBB4}" type="sibTrans" cxnId="{DD5EE483-C5D4-402B-A089-E2CC98B0D725}">
      <dgm:prSet/>
      <dgm:spPr/>
      <dgm:t>
        <a:bodyPr/>
        <a:lstStyle/>
        <a:p>
          <a:endParaRPr lang="es-NI" sz="2000"/>
        </a:p>
      </dgm:t>
    </dgm:pt>
    <dgm:pt modelId="{26A95B4D-5682-487B-9C92-47E76E4453A3}" type="pres">
      <dgm:prSet presAssocID="{1CB6363F-654C-4E73-AC1E-6016D82C06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NI"/>
        </a:p>
      </dgm:t>
    </dgm:pt>
    <dgm:pt modelId="{B93539ED-F393-46D4-ACAC-5DA6FA2E58A5}" type="pres">
      <dgm:prSet presAssocID="{66A82C08-A3B6-4B5C-8CCB-D088A677A059}" presName="thickLine" presStyleLbl="alignNode1" presStyleIdx="0" presStyleCnt="1"/>
      <dgm:spPr/>
    </dgm:pt>
    <dgm:pt modelId="{6E69E541-2F16-434A-93E9-5984A8B0FAE3}" type="pres">
      <dgm:prSet presAssocID="{66A82C08-A3B6-4B5C-8CCB-D088A677A059}" presName="horz1" presStyleCnt="0"/>
      <dgm:spPr/>
    </dgm:pt>
    <dgm:pt modelId="{830B5EC7-103B-44CA-BBA6-CB38A48D44EA}" type="pres">
      <dgm:prSet presAssocID="{66A82C08-A3B6-4B5C-8CCB-D088A677A059}" presName="tx1" presStyleLbl="revTx" presStyleIdx="0" presStyleCnt="15" custScaleX="17502"/>
      <dgm:spPr/>
      <dgm:t>
        <a:bodyPr/>
        <a:lstStyle/>
        <a:p>
          <a:endParaRPr lang="es-NI"/>
        </a:p>
      </dgm:t>
    </dgm:pt>
    <dgm:pt modelId="{0F107271-F549-4E20-8A5B-35A4CD5EA2F1}" type="pres">
      <dgm:prSet presAssocID="{66A82C08-A3B6-4B5C-8CCB-D088A677A059}" presName="vert1" presStyleCnt="0"/>
      <dgm:spPr/>
    </dgm:pt>
    <dgm:pt modelId="{8127FF6C-222B-4A90-9712-0D4356255B54}" type="pres">
      <dgm:prSet presAssocID="{737B190D-D5EF-4536-AFBE-5F9FF7446479}" presName="vertSpace2a" presStyleCnt="0"/>
      <dgm:spPr/>
    </dgm:pt>
    <dgm:pt modelId="{75C8D174-09A5-48F8-90EE-58B885C4F954}" type="pres">
      <dgm:prSet presAssocID="{737B190D-D5EF-4536-AFBE-5F9FF7446479}" presName="horz2" presStyleCnt="0"/>
      <dgm:spPr/>
    </dgm:pt>
    <dgm:pt modelId="{E3B4EB5A-EC75-4C9B-8ADB-E52F49F13F7C}" type="pres">
      <dgm:prSet presAssocID="{737B190D-D5EF-4536-AFBE-5F9FF7446479}" presName="horzSpace2" presStyleCnt="0"/>
      <dgm:spPr/>
    </dgm:pt>
    <dgm:pt modelId="{6AF2394B-B9AA-453F-91ED-CD32620FD881}" type="pres">
      <dgm:prSet presAssocID="{737B190D-D5EF-4536-AFBE-5F9FF7446479}" presName="tx2" presStyleLbl="revTx" presStyleIdx="1" presStyleCnt="15" custScaleX="96160" custScaleY="16844"/>
      <dgm:spPr/>
      <dgm:t>
        <a:bodyPr/>
        <a:lstStyle/>
        <a:p>
          <a:endParaRPr lang="es-NI"/>
        </a:p>
      </dgm:t>
    </dgm:pt>
    <dgm:pt modelId="{4258B0BB-683A-4640-B59C-093F5A266177}" type="pres">
      <dgm:prSet presAssocID="{737B190D-D5EF-4536-AFBE-5F9FF7446479}" presName="vert2" presStyleCnt="0"/>
      <dgm:spPr/>
    </dgm:pt>
    <dgm:pt modelId="{173ECFEF-A9D0-4C6F-9532-CF9D654A9AA1}" type="pres">
      <dgm:prSet presAssocID="{83907F09-5B54-423F-BD51-87E71522ABDD}" presName="horz3" presStyleCnt="0"/>
      <dgm:spPr/>
    </dgm:pt>
    <dgm:pt modelId="{D2DF9A02-3AC7-46A9-9E37-52F4C80BF4B0}" type="pres">
      <dgm:prSet presAssocID="{83907F09-5B54-423F-BD51-87E71522ABDD}" presName="horzSpace3" presStyleCnt="0"/>
      <dgm:spPr/>
    </dgm:pt>
    <dgm:pt modelId="{BCEC00EB-967E-45C3-A16B-6734905C5A2D}" type="pres">
      <dgm:prSet presAssocID="{83907F09-5B54-423F-BD51-87E71522ABDD}" presName="tx3" presStyleLbl="revTx" presStyleIdx="2" presStyleCnt="15" custScaleY="5051"/>
      <dgm:spPr/>
      <dgm:t>
        <a:bodyPr/>
        <a:lstStyle/>
        <a:p>
          <a:endParaRPr lang="es-NI"/>
        </a:p>
      </dgm:t>
    </dgm:pt>
    <dgm:pt modelId="{4D831687-3C2A-4104-8AF5-9BC685B0A2D1}" type="pres">
      <dgm:prSet presAssocID="{83907F09-5B54-423F-BD51-87E71522ABDD}" presName="vert3" presStyleCnt="0"/>
      <dgm:spPr/>
    </dgm:pt>
    <dgm:pt modelId="{65FD824E-17F0-41AD-87D5-DF4471DDC6E0}" type="pres">
      <dgm:prSet presAssocID="{4FFDE964-937A-43C4-BC35-274FF2ADB092}" presName="horz4" presStyleCnt="0"/>
      <dgm:spPr/>
    </dgm:pt>
    <dgm:pt modelId="{95DE5813-1C8A-419E-8DAF-36F6E7A85FAE}" type="pres">
      <dgm:prSet presAssocID="{4FFDE964-937A-43C4-BC35-274FF2ADB092}" presName="horzSpace4" presStyleCnt="0"/>
      <dgm:spPr/>
    </dgm:pt>
    <dgm:pt modelId="{6A2B70B4-C748-48CC-9EA6-9C18C7B54C28}" type="pres">
      <dgm:prSet presAssocID="{4FFDE964-937A-43C4-BC35-274FF2ADB092}" presName="tx4" presStyleLbl="revTx" presStyleIdx="3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16DC270-48CE-4E18-95A0-35FF5EE14516}" type="pres">
      <dgm:prSet presAssocID="{CD983DC7-36CE-4820-96B7-C466EEBE8C3C}" presName="thinLine3" presStyleLbl="callout" presStyleIdx="0" presStyleCnt="7"/>
      <dgm:spPr/>
    </dgm:pt>
    <dgm:pt modelId="{102506BC-A8F8-499D-B1C8-2FC54E2B77AA}" type="pres">
      <dgm:prSet presAssocID="{6052E3FA-2268-43C8-8A63-60DF89247C68}" presName="horz3" presStyleCnt="0"/>
      <dgm:spPr/>
    </dgm:pt>
    <dgm:pt modelId="{5FAA1994-6C7F-4F4B-8378-5572F59888E7}" type="pres">
      <dgm:prSet presAssocID="{6052E3FA-2268-43C8-8A63-60DF89247C68}" presName="horzSpace3" presStyleCnt="0"/>
      <dgm:spPr/>
    </dgm:pt>
    <dgm:pt modelId="{0FD2A96C-B96A-4652-ACA9-EF8BD7407FC2}" type="pres">
      <dgm:prSet presAssocID="{6052E3FA-2268-43C8-8A63-60DF89247C68}" presName="tx3" presStyleLbl="revTx" presStyleIdx="4" presStyleCnt="15" custScaleY="5051"/>
      <dgm:spPr/>
      <dgm:t>
        <a:bodyPr/>
        <a:lstStyle/>
        <a:p>
          <a:endParaRPr lang="es-NI"/>
        </a:p>
      </dgm:t>
    </dgm:pt>
    <dgm:pt modelId="{D92629CF-3E39-4C34-B2AB-67739A0FEA08}" type="pres">
      <dgm:prSet presAssocID="{6052E3FA-2268-43C8-8A63-60DF89247C68}" presName="vert3" presStyleCnt="0"/>
      <dgm:spPr/>
    </dgm:pt>
    <dgm:pt modelId="{CFAD009B-B706-403A-BC28-4708C2AED376}" type="pres">
      <dgm:prSet presAssocID="{26C104F2-F550-4ADF-82F5-6544DE83398F}" presName="horz4" presStyleCnt="0"/>
      <dgm:spPr/>
    </dgm:pt>
    <dgm:pt modelId="{7C796A9A-A266-48B2-910B-EB10CFDF82CA}" type="pres">
      <dgm:prSet presAssocID="{26C104F2-F550-4ADF-82F5-6544DE83398F}" presName="horzSpace4" presStyleCnt="0"/>
      <dgm:spPr/>
    </dgm:pt>
    <dgm:pt modelId="{B1C86F21-1EBA-411B-971C-46B7CDE842F5}" type="pres">
      <dgm:prSet presAssocID="{26C104F2-F550-4ADF-82F5-6544DE83398F}" presName="tx4" presStyleLbl="revTx" presStyleIdx="5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B0C46B0-A99A-4E92-B766-397B9F4A7B63}" type="pres">
      <dgm:prSet presAssocID="{B07ABDEE-218B-47D7-A301-685C8FA9A505}" presName="thinLine3" presStyleLbl="callout" presStyleIdx="1" presStyleCnt="7"/>
      <dgm:spPr/>
    </dgm:pt>
    <dgm:pt modelId="{EFBCD884-C3FB-46E4-8437-42E6936B7E27}" type="pres">
      <dgm:prSet presAssocID="{75F5802D-7D6C-4A40-ABAD-0C60BBC9AC30}" presName="horz3" presStyleCnt="0"/>
      <dgm:spPr/>
    </dgm:pt>
    <dgm:pt modelId="{A1625E91-818C-4CA0-AE68-AA89CA8F8D69}" type="pres">
      <dgm:prSet presAssocID="{75F5802D-7D6C-4A40-ABAD-0C60BBC9AC30}" presName="horzSpace3" presStyleCnt="0"/>
      <dgm:spPr/>
    </dgm:pt>
    <dgm:pt modelId="{14C57C6E-8419-4FF1-9F83-DBEA17DEE2A0}" type="pres">
      <dgm:prSet presAssocID="{75F5802D-7D6C-4A40-ABAD-0C60BBC9AC30}" presName="tx3" presStyleLbl="revTx" presStyleIdx="6" presStyleCnt="15" custScaleY="5051"/>
      <dgm:spPr/>
      <dgm:t>
        <a:bodyPr/>
        <a:lstStyle/>
        <a:p>
          <a:endParaRPr lang="es-NI"/>
        </a:p>
      </dgm:t>
    </dgm:pt>
    <dgm:pt modelId="{10E51CE5-4882-45CB-9E1E-2825079807C9}" type="pres">
      <dgm:prSet presAssocID="{75F5802D-7D6C-4A40-ABAD-0C60BBC9AC30}" presName="vert3" presStyleCnt="0"/>
      <dgm:spPr/>
    </dgm:pt>
    <dgm:pt modelId="{2C544C9C-7337-4480-A914-AA0D33A95520}" type="pres">
      <dgm:prSet presAssocID="{C479B12C-CFA0-4202-BC55-8DF519659F03}" presName="horz4" presStyleCnt="0"/>
      <dgm:spPr/>
    </dgm:pt>
    <dgm:pt modelId="{91931842-EE92-420F-A1CC-601471F15DCF}" type="pres">
      <dgm:prSet presAssocID="{C479B12C-CFA0-4202-BC55-8DF519659F03}" presName="horzSpace4" presStyleCnt="0"/>
      <dgm:spPr/>
    </dgm:pt>
    <dgm:pt modelId="{585573BD-83E3-43BE-97BA-4B7D2787429E}" type="pres">
      <dgm:prSet presAssocID="{C479B12C-CFA0-4202-BC55-8DF519659F03}" presName="tx4" presStyleLbl="revTx" presStyleIdx="7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0E0D3D3-5C4A-46F2-9352-4FA6E3A71FB0}" type="pres">
      <dgm:prSet presAssocID="{F4749DC0-7F8F-410F-88B5-1DD56DB1D404}" presName="thinLine3" presStyleLbl="callout" presStyleIdx="2" presStyleCnt="7"/>
      <dgm:spPr/>
    </dgm:pt>
    <dgm:pt modelId="{9D1E248A-B3B1-4C2C-B649-C654F67468B3}" type="pres">
      <dgm:prSet presAssocID="{C1CF95E2-D42C-4C49-97DE-0B444154880A}" presName="horz3" presStyleCnt="0"/>
      <dgm:spPr/>
    </dgm:pt>
    <dgm:pt modelId="{616AE84A-AA44-4F86-92C9-4FE18778940B}" type="pres">
      <dgm:prSet presAssocID="{C1CF95E2-D42C-4C49-97DE-0B444154880A}" presName="horzSpace3" presStyleCnt="0"/>
      <dgm:spPr/>
    </dgm:pt>
    <dgm:pt modelId="{6F3BFEF2-4339-4958-A7DB-2AE579D4AD38}" type="pres">
      <dgm:prSet presAssocID="{C1CF95E2-D42C-4C49-97DE-0B444154880A}" presName="tx3" presStyleLbl="revTx" presStyleIdx="8" presStyleCnt="15" custScaleY="5051"/>
      <dgm:spPr/>
      <dgm:t>
        <a:bodyPr/>
        <a:lstStyle/>
        <a:p>
          <a:endParaRPr lang="es-NI"/>
        </a:p>
      </dgm:t>
    </dgm:pt>
    <dgm:pt modelId="{FEACFA6B-3647-4EB2-B7E8-409A42FF450F}" type="pres">
      <dgm:prSet presAssocID="{C1CF95E2-D42C-4C49-97DE-0B444154880A}" presName="vert3" presStyleCnt="0"/>
      <dgm:spPr/>
    </dgm:pt>
    <dgm:pt modelId="{A38478FC-EC78-4F84-B251-409A47C24AC2}" type="pres">
      <dgm:prSet presAssocID="{9C3C0795-96C0-48C0-A0C1-A4E1C72E9AF3}" presName="horz4" presStyleCnt="0"/>
      <dgm:spPr/>
    </dgm:pt>
    <dgm:pt modelId="{14E30D1D-3824-4EAC-A4B3-EB9150E3D1ED}" type="pres">
      <dgm:prSet presAssocID="{9C3C0795-96C0-48C0-A0C1-A4E1C72E9AF3}" presName="horzSpace4" presStyleCnt="0"/>
      <dgm:spPr/>
    </dgm:pt>
    <dgm:pt modelId="{222F7A8F-B7C3-459B-9835-09BB78A83EFA}" type="pres">
      <dgm:prSet presAssocID="{9C3C0795-96C0-48C0-A0C1-A4E1C72E9AF3}" presName="tx4" presStyleLbl="revTx" presStyleIdx="9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BD6FF53-9D6A-44B4-952B-52599B66B82E}" type="pres">
      <dgm:prSet presAssocID="{39F9116A-18C3-4D4C-9D58-7D59E38A8912}" presName="thinLine3" presStyleLbl="callout" presStyleIdx="3" presStyleCnt="7"/>
      <dgm:spPr/>
    </dgm:pt>
    <dgm:pt modelId="{2D5FF923-3A44-44EC-B6D1-88BE252F7E69}" type="pres">
      <dgm:prSet presAssocID="{FF9F76D8-6518-421A-8E09-5CB29487CD76}" presName="horz3" presStyleCnt="0"/>
      <dgm:spPr/>
    </dgm:pt>
    <dgm:pt modelId="{45C5D734-8731-4D7C-9F37-B1C362B09874}" type="pres">
      <dgm:prSet presAssocID="{FF9F76D8-6518-421A-8E09-5CB29487CD76}" presName="horzSpace3" presStyleCnt="0"/>
      <dgm:spPr/>
    </dgm:pt>
    <dgm:pt modelId="{4D718DC3-800B-4F25-8504-1C2020ED26EF}" type="pres">
      <dgm:prSet presAssocID="{FF9F76D8-6518-421A-8E09-5CB29487CD76}" presName="tx3" presStyleLbl="revTx" presStyleIdx="10" presStyleCnt="15" custScaleY="5051"/>
      <dgm:spPr/>
      <dgm:t>
        <a:bodyPr/>
        <a:lstStyle/>
        <a:p>
          <a:endParaRPr lang="es-NI"/>
        </a:p>
      </dgm:t>
    </dgm:pt>
    <dgm:pt modelId="{2F3D1104-FD67-47A9-96A6-ABCDF5D8AD0E}" type="pres">
      <dgm:prSet presAssocID="{FF9F76D8-6518-421A-8E09-5CB29487CD76}" presName="vert3" presStyleCnt="0"/>
      <dgm:spPr/>
    </dgm:pt>
    <dgm:pt modelId="{4BF88A97-8BBD-422E-85B5-563DE5A48009}" type="pres">
      <dgm:prSet presAssocID="{F754834A-2FF8-463B-B204-7E55D87D9BC0}" presName="horz4" presStyleCnt="0"/>
      <dgm:spPr/>
    </dgm:pt>
    <dgm:pt modelId="{103D89ED-919E-479E-8B50-DAC37DD36DBA}" type="pres">
      <dgm:prSet presAssocID="{F754834A-2FF8-463B-B204-7E55D87D9BC0}" presName="horzSpace4" presStyleCnt="0"/>
      <dgm:spPr/>
    </dgm:pt>
    <dgm:pt modelId="{5CF1F172-E2B8-4CF4-BC6B-D24E5A69199F}" type="pres">
      <dgm:prSet presAssocID="{F754834A-2FF8-463B-B204-7E55D87D9BC0}" presName="tx4" presStyleLbl="revTx" presStyleIdx="11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E9B9B879-09CC-4A4F-8F39-4B6B200C9053}" type="pres">
      <dgm:prSet presAssocID="{EAEBA592-8C85-45D7-9F50-F1F2E775854E}" presName="thinLine3" presStyleLbl="callout" presStyleIdx="4" presStyleCnt="7"/>
      <dgm:spPr/>
    </dgm:pt>
    <dgm:pt modelId="{0F4A1006-7877-4AA7-A4B3-E59ED6E218DB}" type="pres">
      <dgm:prSet presAssocID="{A8EB1693-622D-4EF5-AD6B-086BE3A6F70C}" presName="horz3" presStyleCnt="0"/>
      <dgm:spPr/>
    </dgm:pt>
    <dgm:pt modelId="{A098DBAC-F389-40E6-A763-E27C88760D03}" type="pres">
      <dgm:prSet presAssocID="{A8EB1693-622D-4EF5-AD6B-086BE3A6F70C}" presName="horzSpace3" presStyleCnt="0"/>
      <dgm:spPr/>
    </dgm:pt>
    <dgm:pt modelId="{D0F55EC4-FC8C-485E-B265-3C08E991D0D7}" type="pres">
      <dgm:prSet presAssocID="{A8EB1693-622D-4EF5-AD6B-086BE3A6F70C}" presName="tx3" presStyleLbl="revTx" presStyleIdx="12" presStyleCnt="15" custScaleY="5051"/>
      <dgm:spPr/>
      <dgm:t>
        <a:bodyPr/>
        <a:lstStyle/>
        <a:p>
          <a:endParaRPr lang="es-NI"/>
        </a:p>
      </dgm:t>
    </dgm:pt>
    <dgm:pt modelId="{45C1646E-AD93-4634-834A-20D6113F1CA3}" type="pres">
      <dgm:prSet presAssocID="{A8EB1693-622D-4EF5-AD6B-086BE3A6F70C}" presName="vert3" presStyleCnt="0"/>
      <dgm:spPr/>
    </dgm:pt>
    <dgm:pt modelId="{4EC0C8E0-52DE-4DC7-9142-E3ED0FA8D43C}" type="pres">
      <dgm:prSet presAssocID="{B0C5C4D9-C593-49F1-A896-CC6BF02D4C54}" presName="horz4" presStyleCnt="0"/>
      <dgm:spPr/>
    </dgm:pt>
    <dgm:pt modelId="{F66A4967-0E7D-4510-AEC5-0B7056C779C8}" type="pres">
      <dgm:prSet presAssocID="{B0C5C4D9-C593-49F1-A896-CC6BF02D4C54}" presName="horzSpace4" presStyleCnt="0"/>
      <dgm:spPr/>
    </dgm:pt>
    <dgm:pt modelId="{D3B87C87-2D6A-4EDD-9710-3427DFC71C5D}" type="pres">
      <dgm:prSet presAssocID="{B0C5C4D9-C593-49F1-A896-CC6BF02D4C54}" presName="tx4" presStyleLbl="revTx" presStyleIdx="13" presStyleCnt="15" custScaleY="779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44E5E84-811F-4E14-91BD-26B02D5E36CF}" type="pres">
      <dgm:prSet presAssocID="{2B104DFD-CEBA-4F9B-91CB-C8E026891F76}" presName="thinLine3" presStyleLbl="callout" presStyleIdx="5" presStyleCnt="7"/>
      <dgm:spPr/>
    </dgm:pt>
    <dgm:pt modelId="{5903631C-7DB5-4ABE-8A39-A76B4E46B7FC}" type="pres">
      <dgm:prSet presAssocID="{C5F0C9FF-5392-41FF-B5EC-45A964AED935}" presName="horz3" presStyleCnt="0"/>
      <dgm:spPr/>
    </dgm:pt>
    <dgm:pt modelId="{AB746C9A-558A-405D-BFAF-C2058018D527}" type="pres">
      <dgm:prSet presAssocID="{C5F0C9FF-5392-41FF-B5EC-45A964AED935}" presName="horzSpace3" presStyleCnt="0"/>
      <dgm:spPr/>
    </dgm:pt>
    <dgm:pt modelId="{7C929A01-A9F7-47B5-87B5-7BF97E3CFF06}" type="pres">
      <dgm:prSet presAssocID="{C5F0C9FF-5392-41FF-B5EC-45A964AED935}" presName="tx3" presStyleLbl="revTx" presStyleIdx="14" presStyleCnt="15" custScaleY="5051"/>
      <dgm:spPr/>
      <dgm:t>
        <a:bodyPr/>
        <a:lstStyle/>
        <a:p>
          <a:endParaRPr lang="es-NI"/>
        </a:p>
      </dgm:t>
    </dgm:pt>
    <dgm:pt modelId="{019E437E-59A4-4C02-87E4-AC32F2843285}" type="pres">
      <dgm:prSet presAssocID="{C5F0C9FF-5392-41FF-B5EC-45A964AED935}" presName="vert3" presStyleCnt="0"/>
      <dgm:spPr/>
    </dgm:pt>
    <dgm:pt modelId="{0298F712-37EA-40D3-A5DE-366D8ADFA06A}" type="pres">
      <dgm:prSet presAssocID="{737B190D-D5EF-4536-AFBE-5F9FF7446479}" presName="thinLine2b" presStyleLbl="callout" presStyleIdx="6" presStyleCnt="7" custLinFactNeighborX="805" custLinFactNeighborY="50907"/>
      <dgm:spPr/>
    </dgm:pt>
    <dgm:pt modelId="{639E42E8-E169-46EE-853E-1115754CB439}" type="pres">
      <dgm:prSet presAssocID="{737B190D-D5EF-4536-AFBE-5F9FF7446479}" presName="vertSpace2b" presStyleCnt="0"/>
      <dgm:spPr/>
    </dgm:pt>
  </dgm:ptLst>
  <dgm:cxnLst>
    <dgm:cxn modelId="{DD5EE483-C5D4-402B-A089-E2CC98B0D725}" srcId="{83907F09-5B54-423F-BD51-87E71522ABDD}" destId="{4FFDE964-937A-43C4-BC35-274FF2ADB092}" srcOrd="0" destOrd="0" parTransId="{30E6F475-2E55-4F82-A9DB-B05B78EAA141}" sibTransId="{3B86976B-D888-4CFF-ACFC-F41428DCBBB4}"/>
    <dgm:cxn modelId="{26FF6133-0E0E-414A-B8C0-97BF1E3DD7D7}" srcId="{737B190D-D5EF-4536-AFBE-5F9FF7446479}" destId="{C1CF95E2-D42C-4C49-97DE-0B444154880A}" srcOrd="3" destOrd="0" parTransId="{83F7BB9C-9D6D-4616-A42E-929DE43081F2}" sibTransId="{39F9116A-18C3-4D4C-9D58-7D59E38A8912}"/>
    <dgm:cxn modelId="{235855A2-809A-4254-B440-C10B35926DED}" srcId="{6052E3FA-2268-43C8-8A63-60DF89247C68}" destId="{26C104F2-F550-4ADF-82F5-6544DE83398F}" srcOrd="0" destOrd="0" parTransId="{AD2C30A9-9C87-452C-A49A-20AAE864F907}" sibTransId="{FDB3A75D-1810-4591-B7CB-B4A9F890FE3C}"/>
    <dgm:cxn modelId="{34671734-3CB5-4461-ABD8-3E56D9FE0E3E}" type="presOf" srcId="{66A82C08-A3B6-4B5C-8CCB-D088A677A059}" destId="{830B5EC7-103B-44CA-BBA6-CB38A48D44EA}" srcOrd="0" destOrd="0" presId="urn:microsoft.com/office/officeart/2008/layout/LinedList"/>
    <dgm:cxn modelId="{AEED502E-10FF-4191-9E4B-40D398F72046}" type="presOf" srcId="{26C104F2-F550-4ADF-82F5-6544DE83398F}" destId="{B1C86F21-1EBA-411B-971C-46B7CDE842F5}" srcOrd="0" destOrd="0" presId="urn:microsoft.com/office/officeart/2008/layout/LinedList"/>
    <dgm:cxn modelId="{06B6A4C1-E117-4EB9-A61E-BB0621DAA90C}" type="presOf" srcId="{83907F09-5B54-423F-BD51-87E71522ABDD}" destId="{BCEC00EB-967E-45C3-A16B-6734905C5A2D}" srcOrd="0" destOrd="0" presId="urn:microsoft.com/office/officeart/2008/layout/LinedList"/>
    <dgm:cxn modelId="{9CDF8735-A981-40AD-9FE6-B1EE7BD5AC9E}" srcId="{1CB6363F-654C-4E73-AC1E-6016D82C06C1}" destId="{66A82C08-A3B6-4B5C-8CCB-D088A677A059}" srcOrd="0" destOrd="0" parTransId="{89127F7E-A92D-4462-B431-9453DC8E5D29}" sibTransId="{C770F8F7-D8FD-4F40-A927-894113B6580F}"/>
    <dgm:cxn modelId="{7175A7DC-581A-42E8-BACB-41BF5C48A633}" type="presOf" srcId="{75F5802D-7D6C-4A40-ABAD-0C60BBC9AC30}" destId="{14C57C6E-8419-4FF1-9F83-DBEA17DEE2A0}" srcOrd="0" destOrd="0" presId="urn:microsoft.com/office/officeart/2008/layout/LinedList"/>
    <dgm:cxn modelId="{4C1A2EC1-49D2-40BD-BCEA-C11E5E42FC04}" type="presOf" srcId="{9C3C0795-96C0-48C0-A0C1-A4E1C72E9AF3}" destId="{222F7A8F-B7C3-459B-9835-09BB78A83EFA}" srcOrd="0" destOrd="0" presId="urn:microsoft.com/office/officeart/2008/layout/LinedList"/>
    <dgm:cxn modelId="{252881F7-247F-41A2-AD14-463930ACEEEA}" srcId="{737B190D-D5EF-4536-AFBE-5F9FF7446479}" destId="{6052E3FA-2268-43C8-8A63-60DF89247C68}" srcOrd="1" destOrd="0" parTransId="{37FD0932-0E73-4429-A4F1-D98E9488148E}" sibTransId="{B07ABDEE-218B-47D7-A301-685C8FA9A505}"/>
    <dgm:cxn modelId="{BC0165F9-C451-4D2A-837A-DB6D3D14A7F8}" srcId="{737B190D-D5EF-4536-AFBE-5F9FF7446479}" destId="{A8EB1693-622D-4EF5-AD6B-086BE3A6F70C}" srcOrd="5" destOrd="0" parTransId="{9BC27D2A-2E07-4E6B-B600-EEB049889943}" sibTransId="{2B104DFD-CEBA-4F9B-91CB-C8E026891F76}"/>
    <dgm:cxn modelId="{93966E45-1C74-472C-B85D-3473866FA525}" type="presOf" srcId="{C1CF95E2-D42C-4C49-97DE-0B444154880A}" destId="{6F3BFEF2-4339-4958-A7DB-2AE579D4AD38}" srcOrd="0" destOrd="0" presId="urn:microsoft.com/office/officeart/2008/layout/LinedList"/>
    <dgm:cxn modelId="{6D617D5F-B03B-4F45-A37A-273AD2198B9B}" srcId="{737B190D-D5EF-4536-AFBE-5F9FF7446479}" destId="{C5F0C9FF-5392-41FF-B5EC-45A964AED935}" srcOrd="6" destOrd="0" parTransId="{07D7BA9D-93BC-4E0C-8F39-345D75C297C4}" sibTransId="{8C23AB5A-7EE5-4EC9-B508-A9A4DBA9D95E}"/>
    <dgm:cxn modelId="{10CC94F5-CF61-4EF0-802C-948C567B7D20}" srcId="{737B190D-D5EF-4536-AFBE-5F9FF7446479}" destId="{FF9F76D8-6518-421A-8E09-5CB29487CD76}" srcOrd="4" destOrd="0" parTransId="{52E3BC38-6794-469C-808E-75E644941933}" sibTransId="{EAEBA592-8C85-45D7-9F50-F1F2E775854E}"/>
    <dgm:cxn modelId="{0D6FA521-25B5-4818-A833-4367CA921023}" srcId="{FF9F76D8-6518-421A-8E09-5CB29487CD76}" destId="{F754834A-2FF8-463B-B204-7E55D87D9BC0}" srcOrd="0" destOrd="0" parTransId="{A9CDD8C7-3DE0-4A39-A72D-27924B02434A}" sibTransId="{ACF088AE-4AA3-443A-84B0-2F50C7CE8040}"/>
    <dgm:cxn modelId="{E576ECD0-D062-45A5-B14C-B311ABF83FD3}" type="presOf" srcId="{C479B12C-CFA0-4202-BC55-8DF519659F03}" destId="{585573BD-83E3-43BE-97BA-4B7D2787429E}" srcOrd="0" destOrd="0" presId="urn:microsoft.com/office/officeart/2008/layout/LinedList"/>
    <dgm:cxn modelId="{053D6D92-F220-47E8-A95A-8E4B14F78D0A}" type="presOf" srcId="{B0C5C4D9-C593-49F1-A896-CC6BF02D4C54}" destId="{D3B87C87-2D6A-4EDD-9710-3427DFC71C5D}" srcOrd="0" destOrd="0" presId="urn:microsoft.com/office/officeart/2008/layout/LinedList"/>
    <dgm:cxn modelId="{4836FE08-18B2-46E2-8C79-1BDDCCF689BA}" type="presOf" srcId="{737B190D-D5EF-4536-AFBE-5F9FF7446479}" destId="{6AF2394B-B9AA-453F-91ED-CD32620FD881}" srcOrd="0" destOrd="0" presId="urn:microsoft.com/office/officeart/2008/layout/LinedList"/>
    <dgm:cxn modelId="{535FB923-C555-40DE-AC18-21EC6BD14AB6}" type="presOf" srcId="{F754834A-2FF8-463B-B204-7E55D87D9BC0}" destId="{5CF1F172-E2B8-4CF4-BC6B-D24E5A69199F}" srcOrd="0" destOrd="0" presId="urn:microsoft.com/office/officeart/2008/layout/LinedList"/>
    <dgm:cxn modelId="{88665171-AE5F-4F8B-95CE-8D2F1B1E2513}" srcId="{66A82C08-A3B6-4B5C-8CCB-D088A677A059}" destId="{737B190D-D5EF-4536-AFBE-5F9FF7446479}" srcOrd="0" destOrd="0" parTransId="{83B7A7CF-2E27-4D2D-BC22-227E525FDE9E}" sibTransId="{01E40A2A-5BF2-40DE-814C-BAC9248E5DAF}"/>
    <dgm:cxn modelId="{9CBC69A8-AE60-4930-ADBC-9F117063D0AA}" type="presOf" srcId="{1CB6363F-654C-4E73-AC1E-6016D82C06C1}" destId="{26A95B4D-5682-487B-9C92-47E76E4453A3}" srcOrd="0" destOrd="0" presId="urn:microsoft.com/office/officeart/2008/layout/LinedList"/>
    <dgm:cxn modelId="{652F5705-51F5-47A6-848D-1C88DF236ED7}" type="presOf" srcId="{FF9F76D8-6518-421A-8E09-5CB29487CD76}" destId="{4D718DC3-800B-4F25-8504-1C2020ED26EF}" srcOrd="0" destOrd="0" presId="urn:microsoft.com/office/officeart/2008/layout/LinedList"/>
    <dgm:cxn modelId="{03D034E8-3961-494F-AA45-0AC85A8CFFE7}" type="presOf" srcId="{A8EB1693-622D-4EF5-AD6B-086BE3A6F70C}" destId="{D0F55EC4-FC8C-485E-B265-3C08E991D0D7}" srcOrd="0" destOrd="0" presId="urn:microsoft.com/office/officeart/2008/layout/LinedList"/>
    <dgm:cxn modelId="{5037E95E-2749-4BF1-AD9A-760D77154C8D}" type="presOf" srcId="{C5F0C9FF-5392-41FF-B5EC-45A964AED935}" destId="{7C929A01-A9F7-47B5-87B5-7BF97E3CFF06}" srcOrd="0" destOrd="0" presId="urn:microsoft.com/office/officeart/2008/layout/LinedList"/>
    <dgm:cxn modelId="{AB66F515-2BFE-4C37-9218-0A163088BEBA}" srcId="{75F5802D-7D6C-4A40-ABAD-0C60BBC9AC30}" destId="{C479B12C-CFA0-4202-BC55-8DF519659F03}" srcOrd="0" destOrd="0" parTransId="{BB46AA73-E525-4993-A586-5D42CC2EC9BF}" sibTransId="{E7E102C6-0050-4645-802A-668935DF40A1}"/>
    <dgm:cxn modelId="{DAF18F88-38AF-4CDD-BAED-256BE82A5561}" srcId="{737B190D-D5EF-4536-AFBE-5F9FF7446479}" destId="{83907F09-5B54-423F-BD51-87E71522ABDD}" srcOrd="0" destOrd="0" parTransId="{7776572F-735B-46CC-837F-04DFB21797A2}" sibTransId="{CD983DC7-36CE-4820-96B7-C466EEBE8C3C}"/>
    <dgm:cxn modelId="{0C8339FC-DD61-404A-A78B-38152C0ED8D6}" type="presOf" srcId="{4FFDE964-937A-43C4-BC35-274FF2ADB092}" destId="{6A2B70B4-C748-48CC-9EA6-9C18C7B54C28}" srcOrd="0" destOrd="0" presId="urn:microsoft.com/office/officeart/2008/layout/LinedList"/>
    <dgm:cxn modelId="{1F77F156-E7D7-4BCC-A3BD-3CA6F6159D6C}" srcId="{737B190D-D5EF-4536-AFBE-5F9FF7446479}" destId="{75F5802D-7D6C-4A40-ABAD-0C60BBC9AC30}" srcOrd="2" destOrd="0" parTransId="{8B0962EB-2954-4702-A5AA-14228D958655}" sibTransId="{F4749DC0-7F8F-410F-88B5-1DD56DB1D404}"/>
    <dgm:cxn modelId="{D4B38785-C7CA-44DB-831B-80AC2C9D5D03}" srcId="{C1CF95E2-D42C-4C49-97DE-0B444154880A}" destId="{9C3C0795-96C0-48C0-A0C1-A4E1C72E9AF3}" srcOrd="0" destOrd="0" parTransId="{6DAF0ACE-13BF-4BCD-A573-CE7C70DFCC3C}" sibTransId="{545D7F1D-0D85-45E3-9919-706D7F3C873F}"/>
    <dgm:cxn modelId="{2265DC38-CAB3-49ED-A154-B1A2F8313899}" srcId="{A8EB1693-622D-4EF5-AD6B-086BE3A6F70C}" destId="{B0C5C4D9-C593-49F1-A896-CC6BF02D4C54}" srcOrd="0" destOrd="0" parTransId="{D1582ECF-3A31-44C7-A974-0A13DD9BDF1C}" sibTransId="{956910BC-8D79-495B-A936-662D4D720548}"/>
    <dgm:cxn modelId="{0D894A60-02BE-4C4D-AA86-BB02BF225FEF}" type="presOf" srcId="{6052E3FA-2268-43C8-8A63-60DF89247C68}" destId="{0FD2A96C-B96A-4652-ACA9-EF8BD7407FC2}" srcOrd="0" destOrd="0" presId="urn:microsoft.com/office/officeart/2008/layout/LinedList"/>
    <dgm:cxn modelId="{A27508BF-D2D1-4E7E-B9C4-EDBAEEDF7B92}" type="presParOf" srcId="{26A95B4D-5682-487B-9C92-47E76E4453A3}" destId="{B93539ED-F393-46D4-ACAC-5DA6FA2E58A5}" srcOrd="0" destOrd="0" presId="urn:microsoft.com/office/officeart/2008/layout/LinedList"/>
    <dgm:cxn modelId="{CEAA9FDB-1AE6-4945-A418-7789454B8FF2}" type="presParOf" srcId="{26A95B4D-5682-487B-9C92-47E76E4453A3}" destId="{6E69E541-2F16-434A-93E9-5984A8B0FAE3}" srcOrd="1" destOrd="0" presId="urn:microsoft.com/office/officeart/2008/layout/LinedList"/>
    <dgm:cxn modelId="{53976D99-C8BC-4F7A-91C1-BF8D6D8A40A1}" type="presParOf" srcId="{6E69E541-2F16-434A-93E9-5984A8B0FAE3}" destId="{830B5EC7-103B-44CA-BBA6-CB38A48D44EA}" srcOrd="0" destOrd="0" presId="urn:microsoft.com/office/officeart/2008/layout/LinedList"/>
    <dgm:cxn modelId="{C41BB3FA-FBD9-4729-BB63-353368B4B483}" type="presParOf" srcId="{6E69E541-2F16-434A-93E9-5984A8B0FAE3}" destId="{0F107271-F549-4E20-8A5B-35A4CD5EA2F1}" srcOrd="1" destOrd="0" presId="urn:microsoft.com/office/officeart/2008/layout/LinedList"/>
    <dgm:cxn modelId="{99CB6435-AD33-4B6A-B985-5B66C34A34C8}" type="presParOf" srcId="{0F107271-F549-4E20-8A5B-35A4CD5EA2F1}" destId="{8127FF6C-222B-4A90-9712-0D4356255B54}" srcOrd="0" destOrd="0" presId="urn:microsoft.com/office/officeart/2008/layout/LinedList"/>
    <dgm:cxn modelId="{62D25169-9870-42DD-A768-23BF2F7F9233}" type="presParOf" srcId="{0F107271-F549-4E20-8A5B-35A4CD5EA2F1}" destId="{75C8D174-09A5-48F8-90EE-58B885C4F954}" srcOrd="1" destOrd="0" presId="urn:microsoft.com/office/officeart/2008/layout/LinedList"/>
    <dgm:cxn modelId="{F25CA063-4BE8-4A88-B132-FBE0C50A9A67}" type="presParOf" srcId="{75C8D174-09A5-48F8-90EE-58B885C4F954}" destId="{E3B4EB5A-EC75-4C9B-8ADB-E52F49F13F7C}" srcOrd="0" destOrd="0" presId="urn:microsoft.com/office/officeart/2008/layout/LinedList"/>
    <dgm:cxn modelId="{ACDF3DE3-89A8-48F1-A776-EB50BD5FB3BC}" type="presParOf" srcId="{75C8D174-09A5-48F8-90EE-58B885C4F954}" destId="{6AF2394B-B9AA-453F-91ED-CD32620FD881}" srcOrd="1" destOrd="0" presId="urn:microsoft.com/office/officeart/2008/layout/LinedList"/>
    <dgm:cxn modelId="{361AE914-321F-41F8-914A-6EA3E573ACD2}" type="presParOf" srcId="{75C8D174-09A5-48F8-90EE-58B885C4F954}" destId="{4258B0BB-683A-4640-B59C-093F5A266177}" srcOrd="2" destOrd="0" presId="urn:microsoft.com/office/officeart/2008/layout/LinedList"/>
    <dgm:cxn modelId="{6A7DF50A-3AAB-40DF-9713-CAC7B61A4FCB}" type="presParOf" srcId="{4258B0BB-683A-4640-B59C-093F5A266177}" destId="{173ECFEF-A9D0-4C6F-9532-CF9D654A9AA1}" srcOrd="0" destOrd="0" presId="urn:microsoft.com/office/officeart/2008/layout/LinedList"/>
    <dgm:cxn modelId="{0817D2A1-C478-464E-9CD1-5FE480D6732D}" type="presParOf" srcId="{173ECFEF-A9D0-4C6F-9532-CF9D654A9AA1}" destId="{D2DF9A02-3AC7-46A9-9E37-52F4C80BF4B0}" srcOrd="0" destOrd="0" presId="urn:microsoft.com/office/officeart/2008/layout/LinedList"/>
    <dgm:cxn modelId="{4CC2022F-EA90-44D5-89F8-6D73C25102E9}" type="presParOf" srcId="{173ECFEF-A9D0-4C6F-9532-CF9D654A9AA1}" destId="{BCEC00EB-967E-45C3-A16B-6734905C5A2D}" srcOrd="1" destOrd="0" presId="urn:microsoft.com/office/officeart/2008/layout/LinedList"/>
    <dgm:cxn modelId="{B168AD64-DCBE-4BC4-AAFC-2E5572024C9A}" type="presParOf" srcId="{173ECFEF-A9D0-4C6F-9532-CF9D654A9AA1}" destId="{4D831687-3C2A-4104-8AF5-9BC685B0A2D1}" srcOrd="2" destOrd="0" presId="urn:microsoft.com/office/officeart/2008/layout/LinedList"/>
    <dgm:cxn modelId="{19AE11B5-07F9-47E1-A422-91965E89E2E7}" type="presParOf" srcId="{4D831687-3C2A-4104-8AF5-9BC685B0A2D1}" destId="{65FD824E-17F0-41AD-87D5-DF4471DDC6E0}" srcOrd="0" destOrd="0" presId="urn:microsoft.com/office/officeart/2008/layout/LinedList"/>
    <dgm:cxn modelId="{AA029ECD-42E3-4391-A93A-51C586726423}" type="presParOf" srcId="{65FD824E-17F0-41AD-87D5-DF4471DDC6E0}" destId="{95DE5813-1C8A-419E-8DAF-36F6E7A85FAE}" srcOrd="0" destOrd="0" presId="urn:microsoft.com/office/officeart/2008/layout/LinedList"/>
    <dgm:cxn modelId="{F6BE4D6E-99EC-4783-97F6-B1D410CA0E10}" type="presParOf" srcId="{65FD824E-17F0-41AD-87D5-DF4471DDC6E0}" destId="{6A2B70B4-C748-48CC-9EA6-9C18C7B54C28}" srcOrd="1" destOrd="0" presId="urn:microsoft.com/office/officeart/2008/layout/LinedList"/>
    <dgm:cxn modelId="{309F53AB-A641-4FC4-9E21-D2117AF3855D}" type="presParOf" srcId="{4258B0BB-683A-4640-B59C-093F5A266177}" destId="{616DC270-48CE-4E18-95A0-35FF5EE14516}" srcOrd="1" destOrd="0" presId="urn:microsoft.com/office/officeart/2008/layout/LinedList"/>
    <dgm:cxn modelId="{540DF8F4-F13E-49A4-B635-5DFF479C8024}" type="presParOf" srcId="{4258B0BB-683A-4640-B59C-093F5A266177}" destId="{102506BC-A8F8-499D-B1C8-2FC54E2B77AA}" srcOrd="2" destOrd="0" presId="urn:microsoft.com/office/officeart/2008/layout/LinedList"/>
    <dgm:cxn modelId="{926342B7-684E-40FD-97D5-34EAB106756A}" type="presParOf" srcId="{102506BC-A8F8-499D-B1C8-2FC54E2B77AA}" destId="{5FAA1994-6C7F-4F4B-8378-5572F59888E7}" srcOrd="0" destOrd="0" presId="urn:microsoft.com/office/officeart/2008/layout/LinedList"/>
    <dgm:cxn modelId="{25C803A1-B836-46B3-9290-D2B91FCF02DE}" type="presParOf" srcId="{102506BC-A8F8-499D-B1C8-2FC54E2B77AA}" destId="{0FD2A96C-B96A-4652-ACA9-EF8BD7407FC2}" srcOrd="1" destOrd="0" presId="urn:microsoft.com/office/officeart/2008/layout/LinedList"/>
    <dgm:cxn modelId="{01101680-64C8-4662-86BE-20FA07E89BBC}" type="presParOf" srcId="{102506BC-A8F8-499D-B1C8-2FC54E2B77AA}" destId="{D92629CF-3E39-4C34-B2AB-67739A0FEA08}" srcOrd="2" destOrd="0" presId="urn:microsoft.com/office/officeart/2008/layout/LinedList"/>
    <dgm:cxn modelId="{A2ADD79D-8F1F-4544-AFBD-4DD46FA6060A}" type="presParOf" srcId="{D92629CF-3E39-4C34-B2AB-67739A0FEA08}" destId="{CFAD009B-B706-403A-BC28-4708C2AED376}" srcOrd="0" destOrd="0" presId="urn:microsoft.com/office/officeart/2008/layout/LinedList"/>
    <dgm:cxn modelId="{BC4CCA8B-80C9-44FA-AD7B-4B8887FF1B65}" type="presParOf" srcId="{CFAD009B-B706-403A-BC28-4708C2AED376}" destId="{7C796A9A-A266-48B2-910B-EB10CFDF82CA}" srcOrd="0" destOrd="0" presId="urn:microsoft.com/office/officeart/2008/layout/LinedList"/>
    <dgm:cxn modelId="{DDAF23CD-76FA-4D9B-A19B-8181CB7B9263}" type="presParOf" srcId="{CFAD009B-B706-403A-BC28-4708C2AED376}" destId="{B1C86F21-1EBA-411B-971C-46B7CDE842F5}" srcOrd="1" destOrd="0" presId="urn:microsoft.com/office/officeart/2008/layout/LinedList"/>
    <dgm:cxn modelId="{5E28615A-1626-4EA1-BD1D-AF920B202A28}" type="presParOf" srcId="{4258B0BB-683A-4640-B59C-093F5A266177}" destId="{FB0C46B0-A99A-4E92-B766-397B9F4A7B63}" srcOrd="3" destOrd="0" presId="urn:microsoft.com/office/officeart/2008/layout/LinedList"/>
    <dgm:cxn modelId="{33A33676-3FCB-48A9-AD49-67972E34DCC0}" type="presParOf" srcId="{4258B0BB-683A-4640-B59C-093F5A266177}" destId="{EFBCD884-C3FB-46E4-8437-42E6936B7E27}" srcOrd="4" destOrd="0" presId="urn:microsoft.com/office/officeart/2008/layout/LinedList"/>
    <dgm:cxn modelId="{3A699465-924D-46D8-B351-8D17FF6BE582}" type="presParOf" srcId="{EFBCD884-C3FB-46E4-8437-42E6936B7E27}" destId="{A1625E91-818C-4CA0-AE68-AA89CA8F8D69}" srcOrd="0" destOrd="0" presId="urn:microsoft.com/office/officeart/2008/layout/LinedList"/>
    <dgm:cxn modelId="{5EF030E8-F1C4-43C2-B2A6-37B68058BAA9}" type="presParOf" srcId="{EFBCD884-C3FB-46E4-8437-42E6936B7E27}" destId="{14C57C6E-8419-4FF1-9F83-DBEA17DEE2A0}" srcOrd="1" destOrd="0" presId="urn:microsoft.com/office/officeart/2008/layout/LinedList"/>
    <dgm:cxn modelId="{EB2FAF3A-0FE4-43BE-9D39-BF0CB106C7C0}" type="presParOf" srcId="{EFBCD884-C3FB-46E4-8437-42E6936B7E27}" destId="{10E51CE5-4882-45CB-9E1E-2825079807C9}" srcOrd="2" destOrd="0" presId="urn:microsoft.com/office/officeart/2008/layout/LinedList"/>
    <dgm:cxn modelId="{94C986C7-8C9E-4A4B-9BB0-79DB0D4268A6}" type="presParOf" srcId="{10E51CE5-4882-45CB-9E1E-2825079807C9}" destId="{2C544C9C-7337-4480-A914-AA0D33A95520}" srcOrd="0" destOrd="0" presId="urn:microsoft.com/office/officeart/2008/layout/LinedList"/>
    <dgm:cxn modelId="{D950AEB2-9A90-4786-AF76-177031B617C7}" type="presParOf" srcId="{2C544C9C-7337-4480-A914-AA0D33A95520}" destId="{91931842-EE92-420F-A1CC-601471F15DCF}" srcOrd="0" destOrd="0" presId="urn:microsoft.com/office/officeart/2008/layout/LinedList"/>
    <dgm:cxn modelId="{2EF1D86C-DCA0-49DC-BAC2-3112EC0E3A12}" type="presParOf" srcId="{2C544C9C-7337-4480-A914-AA0D33A95520}" destId="{585573BD-83E3-43BE-97BA-4B7D2787429E}" srcOrd="1" destOrd="0" presId="urn:microsoft.com/office/officeart/2008/layout/LinedList"/>
    <dgm:cxn modelId="{1A711BE9-7A2D-43AF-861B-15F0F64CC97D}" type="presParOf" srcId="{4258B0BB-683A-4640-B59C-093F5A266177}" destId="{F0E0D3D3-5C4A-46F2-9352-4FA6E3A71FB0}" srcOrd="5" destOrd="0" presId="urn:microsoft.com/office/officeart/2008/layout/LinedList"/>
    <dgm:cxn modelId="{518A7FBD-C393-4BEC-9425-D43E7271FC28}" type="presParOf" srcId="{4258B0BB-683A-4640-B59C-093F5A266177}" destId="{9D1E248A-B3B1-4C2C-B649-C654F67468B3}" srcOrd="6" destOrd="0" presId="urn:microsoft.com/office/officeart/2008/layout/LinedList"/>
    <dgm:cxn modelId="{B8BF0A8F-01A9-4F87-A636-47C680A2D22E}" type="presParOf" srcId="{9D1E248A-B3B1-4C2C-B649-C654F67468B3}" destId="{616AE84A-AA44-4F86-92C9-4FE18778940B}" srcOrd="0" destOrd="0" presId="urn:microsoft.com/office/officeart/2008/layout/LinedList"/>
    <dgm:cxn modelId="{BE95081F-1F7C-40D0-87E7-3DA5F0A043C1}" type="presParOf" srcId="{9D1E248A-B3B1-4C2C-B649-C654F67468B3}" destId="{6F3BFEF2-4339-4958-A7DB-2AE579D4AD38}" srcOrd="1" destOrd="0" presId="urn:microsoft.com/office/officeart/2008/layout/LinedList"/>
    <dgm:cxn modelId="{4A6D17FE-23C7-44A8-8113-589DA01D2F84}" type="presParOf" srcId="{9D1E248A-B3B1-4C2C-B649-C654F67468B3}" destId="{FEACFA6B-3647-4EB2-B7E8-409A42FF450F}" srcOrd="2" destOrd="0" presId="urn:microsoft.com/office/officeart/2008/layout/LinedList"/>
    <dgm:cxn modelId="{0A8D0FE8-2B91-4CFD-9355-4489E945A4D0}" type="presParOf" srcId="{FEACFA6B-3647-4EB2-B7E8-409A42FF450F}" destId="{A38478FC-EC78-4F84-B251-409A47C24AC2}" srcOrd="0" destOrd="0" presId="urn:microsoft.com/office/officeart/2008/layout/LinedList"/>
    <dgm:cxn modelId="{46DF11E7-5257-47A5-8CE8-3E92161E8CE6}" type="presParOf" srcId="{A38478FC-EC78-4F84-B251-409A47C24AC2}" destId="{14E30D1D-3824-4EAC-A4B3-EB9150E3D1ED}" srcOrd="0" destOrd="0" presId="urn:microsoft.com/office/officeart/2008/layout/LinedList"/>
    <dgm:cxn modelId="{49037256-7935-4EC9-9C2D-01D6E7F1CFDD}" type="presParOf" srcId="{A38478FC-EC78-4F84-B251-409A47C24AC2}" destId="{222F7A8F-B7C3-459B-9835-09BB78A83EFA}" srcOrd="1" destOrd="0" presId="urn:microsoft.com/office/officeart/2008/layout/LinedList"/>
    <dgm:cxn modelId="{BBA95D8C-BBDC-4C0F-8DDD-A8964A04DD19}" type="presParOf" srcId="{4258B0BB-683A-4640-B59C-093F5A266177}" destId="{FBD6FF53-9D6A-44B4-952B-52599B66B82E}" srcOrd="7" destOrd="0" presId="urn:microsoft.com/office/officeart/2008/layout/LinedList"/>
    <dgm:cxn modelId="{2EE665E1-4CB7-4ED7-811A-009A5784F072}" type="presParOf" srcId="{4258B0BB-683A-4640-B59C-093F5A266177}" destId="{2D5FF923-3A44-44EC-B6D1-88BE252F7E69}" srcOrd="8" destOrd="0" presId="urn:microsoft.com/office/officeart/2008/layout/LinedList"/>
    <dgm:cxn modelId="{06DAA225-2FC3-4B72-B9C2-3C6C228CFD1C}" type="presParOf" srcId="{2D5FF923-3A44-44EC-B6D1-88BE252F7E69}" destId="{45C5D734-8731-4D7C-9F37-B1C362B09874}" srcOrd="0" destOrd="0" presId="urn:microsoft.com/office/officeart/2008/layout/LinedList"/>
    <dgm:cxn modelId="{DE865C5C-5F07-4EAA-A80D-5CB35CAB249E}" type="presParOf" srcId="{2D5FF923-3A44-44EC-B6D1-88BE252F7E69}" destId="{4D718DC3-800B-4F25-8504-1C2020ED26EF}" srcOrd="1" destOrd="0" presId="urn:microsoft.com/office/officeart/2008/layout/LinedList"/>
    <dgm:cxn modelId="{84124461-4668-4B7E-A3E1-8927BE7ADFB7}" type="presParOf" srcId="{2D5FF923-3A44-44EC-B6D1-88BE252F7E69}" destId="{2F3D1104-FD67-47A9-96A6-ABCDF5D8AD0E}" srcOrd="2" destOrd="0" presId="urn:microsoft.com/office/officeart/2008/layout/LinedList"/>
    <dgm:cxn modelId="{CE5F0529-E4DA-4379-B307-413371AAAAEC}" type="presParOf" srcId="{2F3D1104-FD67-47A9-96A6-ABCDF5D8AD0E}" destId="{4BF88A97-8BBD-422E-85B5-563DE5A48009}" srcOrd="0" destOrd="0" presId="urn:microsoft.com/office/officeart/2008/layout/LinedList"/>
    <dgm:cxn modelId="{62C5D9B0-9F7A-4348-B268-82F5A1A7AFF2}" type="presParOf" srcId="{4BF88A97-8BBD-422E-85B5-563DE5A48009}" destId="{103D89ED-919E-479E-8B50-DAC37DD36DBA}" srcOrd="0" destOrd="0" presId="urn:microsoft.com/office/officeart/2008/layout/LinedList"/>
    <dgm:cxn modelId="{52F37789-21A7-403E-BAF9-C000FD4E7C93}" type="presParOf" srcId="{4BF88A97-8BBD-422E-85B5-563DE5A48009}" destId="{5CF1F172-E2B8-4CF4-BC6B-D24E5A69199F}" srcOrd="1" destOrd="0" presId="urn:microsoft.com/office/officeart/2008/layout/LinedList"/>
    <dgm:cxn modelId="{57D9D839-2E5D-4704-AFB7-8DB0744FA627}" type="presParOf" srcId="{4258B0BB-683A-4640-B59C-093F5A266177}" destId="{E9B9B879-09CC-4A4F-8F39-4B6B200C9053}" srcOrd="9" destOrd="0" presId="urn:microsoft.com/office/officeart/2008/layout/LinedList"/>
    <dgm:cxn modelId="{D1D19EA5-E185-441A-9CAF-5D1CCC94ED7F}" type="presParOf" srcId="{4258B0BB-683A-4640-B59C-093F5A266177}" destId="{0F4A1006-7877-4AA7-A4B3-E59ED6E218DB}" srcOrd="10" destOrd="0" presId="urn:microsoft.com/office/officeart/2008/layout/LinedList"/>
    <dgm:cxn modelId="{457B40EF-BF3E-4526-9B20-04669EC7DB74}" type="presParOf" srcId="{0F4A1006-7877-4AA7-A4B3-E59ED6E218DB}" destId="{A098DBAC-F389-40E6-A763-E27C88760D03}" srcOrd="0" destOrd="0" presId="urn:microsoft.com/office/officeart/2008/layout/LinedList"/>
    <dgm:cxn modelId="{0E391660-C72E-43C8-8CC5-B330688574B7}" type="presParOf" srcId="{0F4A1006-7877-4AA7-A4B3-E59ED6E218DB}" destId="{D0F55EC4-FC8C-485E-B265-3C08E991D0D7}" srcOrd="1" destOrd="0" presId="urn:microsoft.com/office/officeart/2008/layout/LinedList"/>
    <dgm:cxn modelId="{08740876-6960-48E8-A803-06E167970C42}" type="presParOf" srcId="{0F4A1006-7877-4AA7-A4B3-E59ED6E218DB}" destId="{45C1646E-AD93-4634-834A-20D6113F1CA3}" srcOrd="2" destOrd="0" presId="urn:microsoft.com/office/officeart/2008/layout/LinedList"/>
    <dgm:cxn modelId="{EA913065-AA34-4AA3-9D80-0F1CC24977B0}" type="presParOf" srcId="{45C1646E-AD93-4634-834A-20D6113F1CA3}" destId="{4EC0C8E0-52DE-4DC7-9142-E3ED0FA8D43C}" srcOrd="0" destOrd="0" presId="urn:microsoft.com/office/officeart/2008/layout/LinedList"/>
    <dgm:cxn modelId="{391F8E43-178E-4363-848C-E0CECAF57C89}" type="presParOf" srcId="{4EC0C8E0-52DE-4DC7-9142-E3ED0FA8D43C}" destId="{F66A4967-0E7D-4510-AEC5-0B7056C779C8}" srcOrd="0" destOrd="0" presId="urn:microsoft.com/office/officeart/2008/layout/LinedList"/>
    <dgm:cxn modelId="{0A048A7A-8BA6-4FA9-B4A5-A0680D921187}" type="presParOf" srcId="{4EC0C8E0-52DE-4DC7-9142-E3ED0FA8D43C}" destId="{D3B87C87-2D6A-4EDD-9710-3427DFC71C5D}" srcOrd="1" destOrd="0" presId="urn:microsoft.com/office/officeart/2008/layout/LinedList"/>
    <dgm:cxn modelId="{B9165F4C-9138-49A0-A86C-D3854263CED7}" type="presParOf" srcId="{4258B0BB-683A-4640-B59C-093F5A266177}" destId="{444E5E84-811F-4E14-91BD-26B02D5E36CF}" srcOrd="11" destOrd="0" presId="urn:microsoft.com/office/officeart/2008/layout/LinedList"/>
    <dgm:cxn modelId="{AF326C9A-CF5C-4604-80FF-F02EF9F7D177}" type="presParOf" srcId="{4258B0BB-683A-4640-B59C-093F5A266177}" destId="{5903631C-7DB5-4ABE-8A39-A76B4E46B7FC}" srcOrd="12" destOrd="0" presId="urn:microsoft.com/office/officeart/2008/layout/LinedList"/>
    <dgm:cxn modelId="{A269FB0C-A987-40AB-B9A8-AC8ADB072861}" type="presParOf" srcId="{5903631C-7DB5-4ABE-8A39-A76B4E46B7FC}" destId="{AB746C9A-558A-405D-BFAF-C2058018D527}" srcOrd="0" destOrd="0" presId="urn:microsoft.com/office/officeart/2008/layout/LinedList"/>
    <dgm:cxn modelId="{9372DFD8-09FF-4BA8-A25F-A6660A43104D}" type="presParOf" srcId="{5903631C-7DB5-4ABE-8A39-A76B4E46B7FC}" destId="{7C929A01-A9F7-47B5-87B5-7BF97E3CFF06}" srcOrd="1" destOrd="0" presId="urn:microsoft.com/office/officeart/2008/layout/LinedList"/>
    <dgm:cxn modelId="{A8A240E9-2B37-42CF-8F02-D46DB0D0B845}" type="presParOf" srcId="{5903631C-7DB5-4ABE-8A39-A76B4E46B7FC}" destId="{019E437E-59A4-4C02-87E4-AC32F2843285}" srcOrd="2" destOrd="0" presId="urn:microsoft.com/office/officeart/2008/layout/LinedList"/>
    <dgm:cxn modelId="{F698F4C7-E72C-433A-9508-B4CE5FD6A3A3}" type="presParOf" srcId="{0F107271-F549-4E20-8A5B-35A4CD5EA2F1}" destId="{0298F712-37EA-40D3-A5DE-366D8ADFA06A}" srcOrd="2" destOrd="0" presId="urn:microsoft.com/office/officeart/2008/layout/LinedList"/>
    <dgm:cxn modelId="{B4355A92-4514-4BDF-9418-78D9AB636D51}" type="presParOf" srcId="{0F107271-F549-4E20-8A5B-35A4CD5EA2F1}" destId="{639E42E8-E169-46EE-853E-1115754CB43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6363F-654C-4E73-AC1E-6016D82C06C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6A82C08-A3B6-4B5C-8CCB-D088A677A059}">
      <dgm:prSet phldrT="[Texto]" custT="1"/>
      <dgm:spPr/>
      <dgm:t>
        <a:bodyPr/>
        <a:lstStyle/>
        <a:p>
          <a:r>
            <a:rPr lang="es-NI" sz="1800" dirty="0" smtClean="0"/>
            <a:t>Esta Iniciativa ha realizado cinco evaluaciones previas orientadas a evaluar: </a:t>
          </a:r>
          <a:endParaRPr lang="es-NI" sz="1800" dirty="0"/>
        </a:p>
      </dgm:t>
    </dgm:pt>
    <dgm:pt modelId="{89127F7E-A92D-4462-B431-9453DC8E5D29}" type="parTrans" cxnId="{9CDF8735-A981-40AD-9FE6-B1EE7BD5AC9E}">
      <dgm:prSet/>
      <dgm:spPr/>
      <dgm:t>
        <a:bodyPr/>
        <a:lstStyle/>
        <a:p>
          <a:endParaRPr lang="es-NI"/>
        </a:p>
      </dgm:t>
    </dgm:pt>
    <dgm:pt modelId="{C770F8F7-D8FD-4F40-A927-894113B6580F}" type="sibTrans" cxnId="{9CDF8735-A981-40AD-9FE6-B1EE7BD5AC9E}">
      <dgm:prSet/>
      <dgm:spPr/>
      <dgm:t>
        <a:bodyPr/>
        <a:lstStyle/>
        <a:p>
          <a:endParaRPr lang="es-NI"/>
        </a:p>
      </dgm:t>
    </dgm:pt>
    <dgm:pt modelId="{737B190D-D5EF-4536-AFBE-5F9FF7446479}">
      <dgm:prSet phldrT="[Texto]" custT="1"/>
      <dgm:spPr/>
      <dgm:t>
        <a:bodyPr/>
        <a:lstStyle/>
        <a:p>
          <a:r>
            <a:rPr lang="es-NI" sz="1600" b="1" dirty="0" smtClean="0"/>
            <a:t>2008:</a:t>
          </a:r>
          <a:endParaRPr lang="es-NI" sz="1600" dirty="0"/>
        </a:p>
      </dgm:t>
    </dgm:pt>
    <dgm:pt modelId="{83B7A7CF-2E27-4D2D-BC22-227E525FDE9E}" type="parTrans" cxnId="{88665171-AE5F-4F8B-95CE-8D2F1B1E2513}">
      <dgm:prSet/>
      <dgm:spPr/>
      <dgm:t>
        <a:bodyPr/>
        <a:lstStyle/>
        <a:p>
          <a:endParaRPr lang="es-NI"/>
        </a:p>
      </dgm:t>
    </dgm:pt>
    <dgm:pt modelId="{01E40A2A-5BF2-40DE-814C-BAC9248E5DAF}" type="sibTrans" cxnId="{88665171-AE5F-4F8B-95CE-8D2F1B1E2513}">
      <dgm:prSet/>
      <dgm:spPr/>
      <dgm:t>
        <a:bodyPr/>
        <a:lstStyle/>
        <a:p>
          <a:endParaRPr lang="es-NI"/>
        </a:p>
      </dgm:t>
    </dgm:pt>
    <dgm:pt modelId="{6052E3FA-2268-43C8-8A63-60DF89247C68}">
      <dgm:prSet phldrT="[Texto]" custT="1"/>
      <dgm:spPr/>
      <dgm:t>
        <a:bodyPr/>
        <a:lstStyle/>
        <a:p>
          <a:pPr rtl="0"/>
          <a:r>
            <a:rPr lang="es-NI" sz="1600" b="1" dirty="0" smtClean="0"/>
            <a:t>2009:</a:t>
          </a:r>
          <a:endParaRPr kumimoji="0" lang="es-NI" sz="16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37FD0932-0E73-4429-A4F1-D98E9488148E}" type="parTrans" cxnId="{252881F7-247F-41A2-AD14-463930ACEEEA}">
      <dgm:prSet/>
      <dgm:spPr/>
      <dgm:t>
        <a:bodyPr/>
        <a:lstStyle/>
        <a:p>
          <a:endParaRPr lang="es-NI"/>
        </a:p>
      </dgm:t>
    </dgm:pt>
    <dgm:pt modelId="{B07ABDEE-218B-47D7-A301-685C8FA9A505}" type="sibTrans" cxnId="{252881F7-247F-41A2-AD14-463930ACEEEA}">
      <dgm:prSet/>
      <dgm:spPr/>
      <dgm:t>
        <a:bodyPr/>
        <a:lstStyle/>
        <a:p>
          <a:endParaRPr lang="es-NI"/>
        </a:p>
      </dgm:t>
    </dgm:pt>
    <dgm:pt modelId="{83907F09-5B54-423F-BD51-87E71522ABDD}">
      <dgm:prSet phldrT="[Texto]" custT="1"/>
      <dgm:spPr/>
      <dgm:t>
        <a:bodyPr/>
        <a:lstStyle/>
        <a:p>
          <a:pPr algn="just"/>
          <a:r>
            <a:rPr lang="es-NI" sz="1400" dirty="0" smtClean="0"/>
            <a:t>Desarrollo tecnológico, infraestructura  </a:t>
          </a:r>
          <a:r>
            <a:rPr lang="es-NI" sz="1400" dirty="0" err="1" smtClean="0"/>
            <a:t>Aulanets</a:t>
          </a:r>
          <a:r>
            <a:rPr lang="es-NI" sz="1400" dirty="0" smtClean="0"/>
            <a:t>; capacitaciones en Destrezas Básicas de Enfermería e Informática a docentes y estudiantes.</a:t>
          </a:r>
          <a:endParaRPr lang="es-NI" sz="1400" dirty="0"/>
        </a:p>
      </dgm:t>
    </dgm:pt>
    <dgm:pt modelId="{7776572F-735B-46CC-837F-04DFB21797A2}" type="parTrans" cxnId="{DAF18F88-38AF-4CDD-BAED-256BE82A5561}">
      <dgm:prSet/>
      <dgm:spPr/>
      <dgm:t>
        <a:bodyPr/>
        <a:lstStyle/>
        <a:p>
          <a:endParaRPr lang="es-NI"/>
        </a:p>
      </dgm:t>
    </dgm:pt>
    <dgm:pt modelId="{CD983DC7-36CE-4820-96B7-C466EEBE8C3C}" type="sibTrans" cxnId="{DAF18F88-38AF-4CDD-BAED-256BE82A5561}">
      <dgm:prSet/>
      <dgm:spPr/>
      <dgm:t>
        <a:bodyPr/>
        <a:lstStyle/>
        <a:p>
          <a:endParaRPr lang="es-NI"/>
        </a:p>
      </dgm:t>
    </dgm:pt>
    <dgm:pt modelId="{C1CF95E2-D42C-4C49-97DE-0B444154880A}">
      <dgm:prSet phldrT="[Texto]" custT="1"/>
      <dgm:spPr/>
      <dgm:t>
        <a:bodyPr/>
        <a:lstStyle/>
        <a:p>
          <a:r>
            <a:rPr lang="es-NI" sz="1600" b="1" dirty="0" smtClean="0"/>
            <a:t>2013:</a:t>
          </a:r>
          <a:endParaRPr lang="es-NI" sz="1600" dirty="0" smtClean="0"/>
        </a:p>
      </dgm:t>
    </dgm:pt>
    <dgm:pt modelId="{83F7BB9C-9D6D-4616-A42E-929DE43081F2}" type="parTrans" cxnId="{26FF6133-0E0E-414A-B8C0-97BF1E3DD7D7}">
      <dgm:prSet/>
      <dgm:spPr/>
      <dgm:t>
        <a:bodyPr/>
        <a:lstStyle/>
        <a:p>
          <a:endParaRPr lang="es-NI"/>
        </a:p>
      </dgm:t>
    </dgm:pt>
    <dgm:pt modelId="{39F9116A-18C3-4D4C-9D58-7D59E38A8912}" type="sibTrans" cxnId="{26FF6133-0E0E-414A-B8C0-97BF1E3DD7D7}">
      <dgm:prSet/>
      <dgm:spPr/>
      <dgm:t>
        <a:bodyPr/>
        <a:lstStyle/>
        <a:p>
          <a:endParaRPr lang="es-NI"/>
        </a:p>
      </dgm:t>
    </dgm:pt>
    <dgm:pt modelId="{75F5802D-7D6C-4A40-ABAD-0C60BBC9AC30}">
      <dgm:prSet phldrT="[Texto]" custT="1"/>
      <dgm:spPr/>
      <dgm:t>
        <a:bodyPr/>
        <a:lstStyle/>
        <a:p>
          <a:pPr rtl="0"/>
          <a:r>
            <a:rPr lang="es-NI" sz="1600" b="1" dirty="0" smtClean="0"/>
            <a:t>2011:</a:t>
          </a:r>
          <a:endParaRPr lang="es-NI" sz="1600" dirty="0"/>
        </a:p>
      </dgm:t>
    </dgm:pt>
    <dgm:pt modelId="{8B0962EB-2954-4702-A5AA-14228D958655}" type="parTrans" cxnId="{1F77F156-E7D7-4BCC-A3BD-3CA6F6159D6C}">
      <dgm:prSet/>
      <dgm:spPr/>
      <dgm:t>
        <a:bodyPr/>
        <a:lstStyle/>
        <a:p>
          <a:endParaRPr lang="es-NI"/>
        </a:p>
      </dgm:t>
    </dgm:pt>
    <dgm:pt modelId="{F4749DC0-7F8F-410F-88B5-1DD56DB1D404}" type="sibTrans" cxnId="{1F77F156-E7D7-4BCC-A3BD-3CA6F6159D6C}">
      <dgm:prSet/>
      <dgm:spPr/>
      <dgm:t>
        <a:bodyPr/>
        <a:lstStyle/>
        <a:p>
          <a:endParaRPr lang="es-NI"/>
        </a:p>
      </dgm:t>
    </dgm:pt>
    <dgm:pt modelId="{BB08035A-89D2-4167-8683-45D99946D2D6}">
      <dgm:prSet phldrT="[Texto]" custT="1"/>
      <dgm:spPr/>
      <dgm:t>
        <a:bodyPr/>
        <a:lstStyle/>
        <a:p>
          <a:pPr algn="just" rtl="0"/>
          <a:r>
            <a:rPr lang="es-NI" sz="1400" dirty="0" smtClean="0"/>
            <a:t>Avances en el desarrollo tecnológico, mejoramiento de la infraestructura de </a:t>
          </a:r>
          <a:r>
            <a:rPr lang="es-NI" sz="1400" dirty="0" err="1" smtClean="0"/>
            <a:t>Aulanets</a:t>
          </a:r>
          <a:r>
            <a:rPr lang="es-NI" sz="1400" dirty="0" smtClean="0"/>
            <a:t>; capacitaciones en Destrezas Básicas de Enfermería e Informática a docentes y estudiantes.</a:t>
          </a:r>
          <a:endParaRPr kumimoji="0" lang="es-NI" sz="1400" b="0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91F732D3-37B8-4AC3-A67B-F67A3B44AC00}" type="parTrans" cxnId="{502D92F2-B6E0-47A6-A913-CF5DEFCCCEFF}">
      <dgm:prSet/>
      <dgm:spPr/>
      <dgm:t>
        <a:bodyPr/>
        <a:lstStyle/>
        <a:p>
          <a:endParaRPr lang="es-NI"/>
        </a:p>
      </dgm:t>
    </dgm:pt>
    <dgm:pt modelId="{65EFB1A2-3FD2-4B96-BA40-D39AD43A2619}" type="sibTrans" cxnId="{502D92F2-B6E0-47A6-A913-CF5DEFCCCEFF}">
      <dgm:prSet/>
      <dgm:spPr/>
      <dgm:t>
        <a:bodyPr/>
        <a:lstStyle/>
        <a:p>
          <a:endParaRPr lang="es-NI"/>
        </a:p>
      </dgm:t>
    </dgm:pt>
    <dgm:pt modelId="{905D5F82-2E71-451E-9FC2-78DBAE690812}">
      <dgm:prSet phldrT="[Texto]" custT="1"/>
      <dgm:spPr/>
      <dgm:t>
        <a:bodyPr/>
        <a:lstStyle/>
        <a:p>
          <a:pPr algn="just" rtl="0"/>
          <a:r>
            <a:rPr lang="es-NI" sz="1400" dirty="0" smtClean="0"/>
            <a:t>Los conocimientos y habilidades relacionados a las destrezas básicas de enfermería y computación en una muestra estratificada y aleatoria de 8 de las 10 escuelas participantes. </a:t>
          </a:r>
          <a:endParaRPr lang="es-NI" sz="1400" dirty="0"/>
        </a:p>
      </dgm:t>
    </dgm:pt>
    <dgm:pt modelId="{9D34846F-005F-4E3B-AAFD-3953F835D4E0}" type="parTrans" cxnId="{274B7709-627C-41EA-9BDF-E8E0B61877EB}">
      <dgm:prSet/>
      <dgm:spPr/>
      <dgm:t>
        <a:bodyPr/>
        <a:lstStyle/>
        <a:p>
          <a:endParaRPr lang="es-NI"/>
        </a:p>
      </dgm:t>
    </dgm:pt>
    <dgm:pt modelId="{B9FAFBDE-0AF3-45B3-AC5C-95D456114CC8}" type="sibTrans" cxnId="{274B7709-627C-41EA-9BDF-E8E0B61877EB}">
      <dgm:prSet/>
      <dgm:spPr/>
      <dgm:t>
        <a:bodyPr/>
        <a:lstStyle/>
        <a:p>
          <a:endParaRPr lang="es-NI"/>
        </a:p>
      </dgm:t>
    </dgm:pt>
    <dgm:pt modelId="{B2679AE0-54F0-4D0F-ADA4-9577C16475C6}">
      <dgm:prSet phldrT="[Texto]" custT="1"/>
      <dgm:spPr/>
      <dgm:t>
        <a:bodyPr/>
        <a:lstStyle/>
        <a:p>
          <a:pPr algn="just"/>
          <a:r>
            <a:rPr lang="es-NI" sz="1400" dirty="0" smtClean="0"/>
            <a:t>Se enfocó en evaluar 37 destrezas básicas de enfermería en una muestra estratificada y aleatoria de 9 escuelas de enfermería de 11 participantes. </a:t>
          </a:r>
        </a:p>
      </dgm:t>
    </dgm:pt>
    <dgm:pt modelId="{8FFF1E99-EBD8-4F01-8C1C-1703EDBADADC}" type="parTrans" cxnId="{ED239AC8-BD1B-4D48-899D-C2202D31B644}">
      <dgm:prSet/>
      <dgm:spPr/>
      <dgm:t>
        <a:bodyPr/>
        <a:lstStyle/>
        <a:p>
          <a:endParaRPr lang="es-NI"/>
        </a:p>
      </dgm:t>
    </dgm:pt>
    <dgm:pt modelId="{12B3FF64-9A07-4E65-AF5C-ECFA88F0E715}" type="sibTrans" cxnId="{ED239AC8-BD1B-4D48-899D-C2202D31B644}">
      <dgm:prSet/>
      <dgm:spPr/>
      <dgm:t>
        <a:bodyPr/>
        <a:lstStyle/>
        <a:p>
          <a:endParaRPr lang="es-NI"/>
        </a:p>
      </dgm:t>
    </dgm:pt>
    <dgm:pt modelId="{0A440A6B-8E6E-47BC-AFB9-90A298A5F998}">
      <dgm:prSet phldrT="[Texto]" custT="1"/>
      <dgm:spPr/>
      <dgm:t>
        <a:bodyPr/>
        <a:lstStyle/>
        <a:p>
          <a:r>
            <a:rPr lang="es-NI" sz="1800" b="1" dirty="0" smtClean="0"/>
            <a:t>2015:</a:t>
          </a:r>
          <a:endParaRPr lang="es-NI" sz="1800" dirty="0" smtClean="0"/>
        </a:p>
      </dgm:t>
    </dgm:pt>
    <dgm:pt modelId="{0BD51C21-D306-4A91-A5F7-2D4392BF7CFF}" type="parTrans" cxnId="{67F8E4CD-DE35-4E70-B90B-D28AD97953A9}">
      <dgm:prSet/>
      <dgm:spPr/>
      <dgm:t>
        <a:bodyPr/>
        <a:lstStyle/>
        <a:p>
          <a:endParaRPr lang="es-NI"/>
        </a:p>
      </dgm:t>
    </dgm:pt>
    <dgm:pt modelId="{8D38CFD8-B515-4C3E-885F-E81D4B0E0416}" type="sibTrans" cxnId="{67F8E4CD-DE35-4E70-B90B-D28AD97953A9}">
      <dgm:prSet/>
      <dgm:spPr/>
      <dgm:t>
        <a:bodyPr/>
        <a:lstStyle/>
        <a:p>
          <a:endParaRPr lang="es-NI"/>
        </a:p>
      </dgm:t>
    </dgm:pt>
    <dgm:pt modelId="{34D52C7C-CC23-481D-8770-19670496EA98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r>
            <a:rPr lang="es-NI" sz="1400" dirty="0" smtClean="0"/>
            <a:t>Se evaluó 42 destrezas básicas de enfermería seleccionadas a través de los criterios</a:t>
          </a:r>
          <a:r>
            <a:rPr lang="es-NI" sz="1400" b="1" dirty="0" smtClean="0"/>
            <a:t> severidad, frecuencia e importancia</a:t>
          </a:r>
          <a:r>
            <a:rPr lang="es-NI" sz="1400" b="0" dirty="0" smtClean="0"/>
            <a:t> </a:t>
          </a:r>
          <a:r>
            <a:rPr lang="es-NI" sz="1400" dirty="0" smtClean="0"/>
            <a:t>con 13 escuelas de enfermería. </a:t>
          </a:r>
          <a:endParaRPr lang="es-NI" sz="1400" dirty="0"/>
        </a:p>
      </dgm:t>
    </dgm:pt>
    <dgm:pt modelId="{3A8BED14-ABE3-41B9-9067-7641E68D1A91}" type="parTrans" cxnId="{6F58B085-7A47-45E4-B207-CCEE11EE8059}">
      <dgm:prSet/>
      <dgm:spPr/>
      <dgm:t>
        <a:bodyPr/>
        <a:lstStyle/>
        <a:p>
          <a:endParaRPr lang="es-NI"/>
        </a:p>
      </dgm:t>
    </dgm:pt>
    <dgm:pt modelId="{9C2B27B4-41A2-4D60-8731-EF9136690F18}" type="sibTrans" cxnId="{6F58B085-7A47-45E4-B207-CCEE11EE8059}">
      <dgm:prSet/>
      <dgm:spPr/>
      <dgm:t>
        <a:bodyPr/>
        <a:lstStyle/>
        <a:p>
          <a:endParaRPr lang="es-NI"/>
        </a:p>
      </dgm:t>
    </dgm:pt>
    <dgm:pt modelId="{26A95B4D-5682-487B-9C92-47E76E4453A3}" type="pres">
      <dgm:prSet presAssocID="{1CB6363F-654C-4E73-AC1E-6016D82C06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NI"/>
        </a:p>
      </dgm:t>
    </dgm:pt>
    <dgm:pt modelId="{B93539ED-F393-46D4-ACAC-5DA6FA2E58A5}" type="pres">
      <dgm:prSet presAssocID="{66A82C08-A3B6-4B5C-8CCB-D088A677A059}" presName="thickLine" presStyleLbl="alignNode1" presStyleIdx="0" presStyleCnt="1"/>
      <dgm:spPr/>
    </dgm:pt>
    <dgm:pt modelId="{6E69E541-2F16-434A-93E9-5984A8B0FAE3}" type="pres">
      <dgm:prSet presAssocID="{66A82C08-A3B6-4B5C-8CCB-D088A677A059}" presName="horz1" presStyleCnt="0"/>
      <dgm:spPr/>
    </dgm:pt>
    <dgm:pt modelId="{830B5EC7-103B-44CA-BBA6-CB38A48D44EA}" type="pres">
      <dgm:prSet presAssocID="{66A82C08-A3B6-4B5C-8CCB-D088A677A059}" presName="tx1" presStyleLbl="revTx" presStyleIdx="0" presStyleCnt="11" custScaleX="120240"/>
      <dgm:spPr/>
      <dgm:t>
        <a:bodyPr/>
        <a:lstStyle/>
        <a:p>
          <a:endParaRPr lang="es-NI"/>
        </a:p>
      </dgm:t>
    </dgm:pt>
    <dgm:pt modelId="{0F107271-F549-4E20-8A5B-35A4CD5EA2F1}" type="pres">
      <dgm:prSet presAssocID="{66A82C08-A3B6-4B5C-8CCB-D088A677A059}" presName="vert1" presStyleCnt="0"/>
      <dgm:spPr/>
    </dgm:pt>
    <dgm:pt modelId="{8127FF6C-222B-4A90-9712-0D4356255B54}" type="pres">
      <dgm:prSet presAssocID="{737B190D-D5EF-4536-AFBE-5F9FF7446479}" presName="vertSpace2a" presStyleCnt="0"/>
      <dgm:spPr/>
    </dgm:pt>
    <dgm:pt modelId="{75C8D174-09A5-48F8-90EE-58B885C4F954}" type="pres">
      <dgm:prSet presAssocID="{737B190D-D5EF-4536-AFBE-5F9FF7446479}" presName="horz2" presStyleCnt="0"/>
      <dgm:spPr/>
    </dgm:pt>
    <dgm:pt modelId="{E3B4EB5A-EC75-4C9B-8ADB-E52F49F13F7C}" type="pres">
      <dgm:prSet presAssocID="{737B190D-D5EF-4536-AFBE-5F9FF7446479}" presName="horzSpace2" presStyleCnt="0"/>
      <dgm:spPr/>
    </dgm:pt>
    <dgm:pt modelId="{6AF2394B-B9AA-453F-91ED-CD32620FD881}" type="pres">
      <dgm:prSet presAssocID="{737B190D-D5EF-4536-AFBE-5F9FF7446479}" presName="tx2" presStyleLbl="revTx" presStyleIdx="1" presStyleCnt="11" custScaleX="23231" custScaleY="57763"/>
      <dgm:spPr/>
      <dgm:t>
        <a:bodyPr/>
        <a:lstStyle/>
        <a:p>
          <a:endParaRPr lang="es-NI"/>
        </a:p>
      </dgm:t>
    </dgm:pt>
    <dgm:pt modelId="{4258B0BB-683A-4640-B59C-093F5A266177}" type="pres">
      <dgm:prSet presAssocID="{737B190D-D5EF-4536-AFBE-5F9FF7446479}" presName="vert2" presStyleCnt="0"/>
      <dgm:spPr/>
    </dgm:pt>
    <dgm:pt modelId="{173ECFEF-A9D0-4C6F-9532-CF9D654A9AA1}" type="pres">
      <dgm:prSet presAssocID="{83907F09-5B54-423F-BD51-87E71522ABDD}" presName="horz3" presStyleCnt="0"/>
      <dgm:spPr/>
    </dgm:pt>
    <dgm:pt modelId="{D2DF9A02-3AC7-46A9-9E37-52F4C80BF4B0}" type="pres">
      <dgm:prSet presAssocID="{83907F09-5B54-423F-BD51-87E71522ABDD}" presName="horzSpace3" presStyleCnt="0"/>
      <dgm:spPr/>
    </dgm:pt>
    <dgm:pt modelId="{BCEC00EB-967E-45C3-A16B-6734905C5A2D}" type="pres">
      <dgm:prSet presAssocID="{83907F09-5B54-423F-BD51-87E71522ABDD}" presName="tx3" presStyleLbl="revTx" presStyleIdx="2" presStyleCnt="11" custScaleX="173767" custScaleY="64961"/>
      <dgm:spPr/>
      <dgm:t>
        <a:bodyPr/>
        <a:lstStyle/>
        <a:p>
          <a:endParaRPr lang="es-NI"/>
        </a:p>
      </dgm:t>
    </dgm:pt>
    <dgm:pt modelId="{4D831687-3C2A-4104-8AF5-9BC685B0A2D1}" type="pres">
      <dgm:prSet presAssocID="{83907F09-5B54-423F-BD51-87E71522ABDD}" presName="vert3" presStyleCnt="0"/>
      <dgm:spPr/>
    </dgm:pt>
    <dgm:pt modelId="{0298F712-37EA-40D3-A5DE-366D8ADFA06A}" type="pres">
      <dgm:prSet presAssocID="{737B190D-D5EF-4536-AFBE-5F9FF7446479}" presName="thinLine2b" presStyleLbl="callout" presStyleIdx="0" presStyleCnt="5" custLinFactNeighborX="564" custLinFactNeighborY="68330"/>
      <dgm:spPr/>
    </dgm:pt>
    <dgm:pt modelId="{639E42E8-E169-46EE-853E-1115754CB439}" type="pres">
      <dgm:prSet presAssocID="{737B190D-D5EF-4536-AFBE-5F9FF7446479}" presName="vertSpace2b" presStyleCnt="0"/>
      <dgm:spPr/>
    </dgm:pt>
    <dgm:pt modelId="{AE8894B6-147E-489C-90E8-EC4B8791AD34}" type="pres">
      <dgm:prSet presAssocID="{6052E3FA-2268-43C8-8A63-60DF89247C68}" presName="horz2" presStyleCnt="0"/>
      <dgm:spPr/>
    </dgm:pt>
    <dgm:pt modelId="{EDB5540A-9F1F-40CC-9A56-919A949FAAFD}" type="pres">
      <dgm:prSet presAssocID="{6052E3FA-2268-43C8-8A63-60DF89247C68}" presName="horzSpace2" presStyleCnt="0"/>
      <dgm:spPr/>
    </dgm:pt>
    <dgm:pt modelId="{D66D4422-51B2-45BB-B5AD-90779C37B4C7}" type="pres">
      <dgm:prSet presAssocID="{6052E3FA-2268-43C8-8A63-60DF89247C68}" presName="tx2" presStyleLbl="revTx" presStyleIdx="3" presStyleCnt="11" custScaleX="23231" custScaleY="57763"/>
      <dgm:spPr/>
      <dgm:t>
        <a:bodyPr/>
        <a:lstStyle/>
        <a:p>
          <a:endParaRPr lang="es-NI"/>
        </a:p>
      </dgm:t>
    </dgm:pt>
    <dgm:pt modelId="{C3B461A6-6364-4BF6-8E6C-913CFCDC8829}" type="pres">
      <dgm:prSet presAssocID="{6052E3FA-2268-43C8-8A63-60DF89247C68}" presName="vert2" presStyleCnt="0"/>
      <dgm:spPr/>
    </dgm:pt>
    <dgm:pt modelId="{07A4E248-3518-4E27-951C-FC249F65529F}" type="pres">
      <dgm:prSet presAssocID="{BB08035A-89D2-4167-8683-45D99946D2D6}" presName="horz3" presStyleCnt="0"/>
      <dgm:spPr/>
    </dgm:pt>
    <dgm:pt modelId="{88A0C88D-9A6C-4D20-A99A-3939DE4F6240}" type="pres">
      <dgm:prSet presAssocID="{BB08035A-89D2-4167-8683-45D99946D2D6}" presName="horzSpace3" presStyleCnt="0"/>
      <dgm:spPr/>
    </dgm:pt>
    <dgm:pt modelId="{21A18F59-7A41-4D84-A11C-8BB04D26B750}" type="pres">
      <dgm:prSet presAssocID="{BB08035A-89D2-4167-8683-45D99946D2D6}" presName="tx3" presStyleLbl="revTx" presStyleIdx="4" presStyleCnt="11" custScaleX="173767" custScaleY="64961"/>
      <dgm:spPr/>
      <dgm:t>
        <a:bodyPr/>
        <a:lstStyle/>
        <a:p>
          <a:endParaRPr lang="es-NI"/>
        </a:p>
      </dgm:t>
    </dgm:pt>
    <dgm:pt modelId="{59865E8F-26E0-4652-8E06-19581BF2FB94}" type="pres">
      <dgm:prSet presAssocID="{BB08035A-89D2-4167-8683-45D99946D2D6}" presName="vert3" presStyleCnt="0"/>
      <dgm:spPr/>
    </dgm:pt>
    <dgm:pt modelId="{54754082-CC98-428E-BF5C-3CF501188472}" type="pres">
      <dgm:prSet presAssocID="{6052E3FA-2268-43C8-8A63-60DF89247C68}" presName="thinLine2b" presStyleLbl="callout" presStyleIdx="1" presStyleCnt="5"/>
      <dgm:spPr/>
    </dgm:pt>
    <dgm:pt modelId="{9F9D550F-B9C9-404F-8175-309D7B6E852F}" type="pres">
      <dgm:prSet presAssocID="{6052E3FA-2268-43C8-8A63-60DF89247C68}" presName="vertSpace2b" presStyleCnt="0"/>
      <dgm:spPr/>
    </dgm:pt>
    <dgm:pt modelId="{FCC8E40C-1FF5-4ACB-8604-A94A8E9DFD8B}" type="pres">
      <dgm:prSet presAssocID="{75F5802D-7D6C-4A40-ABAD-0C60BBC9AC30}" presName="horz2" presStyleCnt="0"/>
      <dgm:spPr/>
    </dgm:pt>
    <dgm:pt modelId="{25A8A660-6A0F-434A-AF37-A78E69CB122D}" type="pres">
      <dgm:prSet presAssocID="{75F5802D-7D6C-4A40-ABAD-0C60BBC9AC30}" presName="horzSpace2" presStyleCnt="0"/>
      <dgm:spPr/>
    </dgm:pt>
    <dgm:pt modelId="{ECA64799-6EE8-45A5-B3E6-7EC015C8ED20}" type="pres">
      <dgm:prSet presAssocID="{75F5802D-7D6C-4A40-ABAD-0C60BBC9AC30}" presName="tx2" presStyleLbl="revTx" presStyleIdx="5" presStyleCnt="11" custScaleX="23231" custScaleY="57763"/>
      <dgm:spPr/>
      <dgm:t>
        <a:bodyPr/>
        <a:lstStyle/>
        <a:p>
          <a:endParaRPr lang="es-NI"/>
        </a:p>
      </dgm:t>
    </dgm:pt>
    <dgm:pt modelId="{3FFABFA2-50EF-4FDD-B6E1-8F6E748D775E}" type="pres">
      <dgm:prSet presAssocID="{75F5802D-7D6C-4A40-ABAD-0C60BBC9AC30}" presName="vert2" presStyleCnt="0"/>
      <dgm:spPr/>
    </dgm:pt>
    <dgm:pt modelId="{84BD2B2C-921B-486F-A1E4-DDCBB70DE899}" type="pres">
      <dgm:prSet presAssocID="{905D5F82-2E71-451E-9FC2-78DBAE690812}" presName="horz3" presStyleCnt="0"/>
      <dgm:spPr/>
    </dgm:pt>
    <dgm:pt modelId="{F5477CF3-280A-4CBB-ABB7-C96448998A89}" type="pres">
      <dgm:prSet presAssocID="{905D5F82-2E71-451E-9FC2-78DBAE690812}" presName="horzSpace3" presStyleCnt="0"/>
      <dgm:spPr/>
    </dgm:pt>
    <dgm:pt modelId="{A127E39E-EDC3-4836-A845-8180BDE180A3}" type="pres">
      <dgm:prSet presAssocID="{905D5F82-2E71-451E-9FC2-78DBAE690812}" presName="tx3" presStyleLbl="revTx" presStyleIdx="6" presStyleCnt="11" custScaleX="173767" custScaleY="64961"/>
      <dgm:spPr/>
      <dgm:t>
        <a:bodyPr/>
        <a:lstStyle/>
        <a:p>
          <a:endParaRPr lang="es-NI"/>
        </a:p>
      </dgm:t>
    </dgm:pt>
    <dgm:pt modelId="{495B814D-C92C-4048-87C6-0DE4E443486E}" type="pres">
      <dgm:prSet presAssocID="{905D5F82-2E71-451E-9FC2-78DBAE690812}" presName="vert3" presStyleCnt="0"/>
      <dgm:spPr/>
    </dgm:pt>
    <dgm:pt modelId="{9A440295-F428-4AB9-AC15-D2499A296E65}" type="pres">
      <dgm:prSet presAssocID="{75F5802D-7D6C-4A40-ABAD-0C60BBC9AC30}" presName="thinLine2b" presStyleLbl="callout" presStyleIdx="2" presStyleCnt="5"/>
      <dgm:spPr/>
    </dgm:pt>
    <dgm:pt modelId="{36C629D3-CD63-48DF-9413-EEE705F7867B}" type="pres">
      <dgm:prSet presAssocID="{75F5802D-7D6C-4A40-ABAD-0C60BBC9AC30}" presName="vertSpace2b" presStyleCnt="0"/>
      <dgm:spPr/>
    </dgm:pt>
    <dgm:pt modelId="{5A51E19F-6CF6-4AAA-B923-CC07ED50FCA5}" type="pres">
      <dgm:prSet presAssocID="{C1CF95E2-D42C-4C49-97DE-0B444154880A}" presName="horz2" presStyleCnt="0"/>
      <dgm:spPr/>
    </dgm:pt>
    <dgm:pt modelId="{91128DAD-F088-4DD8-B7FE-81F43A809455}" type="pres">
      <dgm:prSet presAssocID="{C1CF95E2-D42C-4C49-97DE-0B444154880A}" presName="horzSpace2" presStyleCnt="0"/>
      <dgm:spPr/>
    </dgm:pt>
    <dgm:pt modelId="{A23C2610-C0B8-4886-8B69-10D96906A8D2}" type="pres">
      <dgm:prSet presAssocID="{C1CF95E2-D42C-4C49-97DE-0B444154880A}" presName="tx2" presStyleLbl="revTx" presStyleIdx="7" presStyleCnt="11" custScaleX="23231" custScaleY="57763"/>
      <dgm:spPr/>
      <dgm:t>
        <a:bodyPr/>
        <a:lstStyle/>
        <a:p>
          <a:endParaRPr lang="es-NI"/>
        </a:p>
      </dgm:t>
    </dgm:pt>
    <dgm:pt modelId="{0CE58C18-460F-4B81-9599-84596FAC48AE}" type="pres">
      <dgm:prSet presAssocID="{C1CF95E2-D42C-4C49-97DE-0B444154880A}" presName="vert2" presStyleCnt="0"/>
      <dgm:spPr/>
    </dgm:pt>
    <dgm:pt modelId="{946BD717-BF8E-4EB2-83E9-A1996AE9A8A7}" type="pres">
      <dgm:prSet presAssocID="{B2679AE0-54F0-4D0F-ADA4-9577C16475C6}" presName="horz3" presStyleCnt="0"/>
      <dgm:spPr/>
    </dgm:pt>
    <dgm:pt modelId="{A34A6E69-354E-4301-B865-E00ABCD5C843}" type="pres">
      <dgm:prSet presAssocID="{B2679AE0-54F0-4D0F-ADA4-9577C16475C6}" presName="horzSpace3" presStyleCnt="0"/>
      <dgm:spPr/>
    </dgm:pt>
    <dgm:pt modelId="{B918517A-D542-4333-BBAC-D969E1734FB9}" type="pres">
      <dgm:prSet presAssocID="{B2679AE0-54F0-4D0F-ADA4-9577C16475C6}" presName="tx3" presStyleLbl="revTx" presStyleIdx="8" presStyleCnt="11" custScaleX="173767" custScaleY="64961"/>
      <dgm:spPr/>
      <dgm:t>
        <a:bodyPr/>
        <a:lstStyle/>
        <a:p>
          <a:endParaRPr lang="es-NI"/>
        </a:p>
      </dgm:t>
    </dgm:pt>
    <dgm:pt modelId="{9FE18BD5-3683-4823-9BDF-0CC1E3F9CA84}" type="pres">
      <dgm:prSet presAssocID="{B2679AE0-54F0-4D0F-ADA4-9577C16475C6}" presName="vert3" presStyleCnt="0"/>
      <dgm:spPr/>
    </dgm:pt>
    <dgm:pt modelId="{3E15CDB2-CE77-455E-9359-442891249B11}" type="pres">
      <dgm:prSet presAssocID="{C1CF95E2-D42C-4C49-97DE-0B444154880A}" presName="thinLine2b" presStyleLbl="callout" presStyleIdx="3" presStyleCnt="5"/>
      <dgm:spPr/>
    </dgm:pt>
    <dgm:pt modelId="{BA7B8F87-C4B8-456C-A12C-B6539736C681}" type="pres">
      <dgm:prSet presAssocID="{C1CF95E2-D42C-4C49-97DE-0B444154880A}" presName="vertSpace2b" presStyleCnt="0"/>
      <dgm:spPr/>
    </dgm:pt>
    <dgm:pt modelId="{E5C76EC0-F2F1-4B30-BA64-C61C58352693}" type="pres">
      <dgm:prSet presAssocID="{0A440A6B-8E6E-47BC-AFB9-90A298A5F998}" presName="horz2" presStyleCnt="0"/>
      <dgm:spPr/>
    </dgm:pt>
    <dgm:pt modelId="{1499B8A8-0FE2-4671-9189-0EA1EDD57D17}" type="pres">
      <dgm:prSet presAssocID="{0A440A6B-8E6E-47BC-AFB9-90A298A5F998}" presName="horzSpace2" presStyleCnt="0"/>
      <dgm:spPr/>
    </dgm:pt>
    <dgm:pt modelId="{66568635-C857-49C7-AC3A-6018731FA4AF}" type="pres">
      <dgm:prSet presAssocID="{0A440A6B-8E6E-47BC-AFB9-90A298A5F998}" presName="tx2" presStyleLbl="revTx" presStyleIdx="9" presStyleCnt="11" custScaleX="23231" custScaleY="57763"/>
      <dgm:spPr/>
      <dgm:t>
        <a:bodyPr/>
        <a:lstStyle/>
        <a:p>
          <a:endParaRPr lang="es-NI"/>
        </a:p>
      </dgm:t>
    </dgm:pt>
    <dgm:pt modelId="{9BDC324F-297F-4C7A-8BDE-F8CFCACE34E9}" type="pres">
      <dgm:prSet presAssocID="{0A440A6B-8E6E-47BC-AFB9-90A298A5F998}" presName="vert2" presStyleCnt="0"/>
      <dgm:spPr/>
    </dgm:pt>
    <dgm:pt modelId="{428DD6C2-7029-4D7C-8AB3-CFB55EE923F5}" type="pres">
      <dgm:prSet presAssocID="{34D52C7C-CC23-481D-8770-19670496EA98}" presName="horz3" presStyleCnt="0"/>
      <dgm:spPr/>
    </dgm:pt>
    <dgm:pt modelId="{12421AF7-10F6-4B50-A69C-4019ED3BCEB9}" type="pres">
      <dgm:prSet presAssocID="{34D52C7C-CC23-481D-8770-19670496EA98}" presName="horzSpace3" presStyleCnt="0"/>
      <dgm:spPr/>
    </dgm:pt>
    <dgm:pt modelId="{43280CAF-B4B1-44D2-AC30-694B3C29638C}" type="pres">
      <dgm:prSet presAssocID="{34D52C7C-CC23-481D-8770-19670496EA98}" presName="tx3" presStyleLbl="revTx" presStyleIdx="10" presStyleCnt="11" custScaleX="173767" custScaleY="64961"/>
      <dgm:spPr/>
      <dgm:t>
        <a:bodyPr/>
        <a:lstStyle/>
        <a:p>
          <a:endParaRPr lang="es-NI"/>
        </a:p>
      </dgm:t>
    </dgm:pt>
    <dgm:pt modelId="{F36488E1-D722-405B-8E08-2CC25BF94FFC}" type="pres">
      <dgm:prSet presAssocID="{34D52C7C-CC23-481D-8770-19670496EA98}" presName="vert3" presStyleCnt="0"/>
      <dgm:spPr/>
    </dgm:pt>
    <dgm:pt modelId="{FCB7ECF3-3374-47CC-A1EE-6EEEADCC11DE}" type="pres">
      <dgm:prSet presAssocID="{0A440A6B-8E6E-47BC-AFB9-90A298A5F998}" presName="thinLine2b" presStyleLbl="callout" presStyleIdx="4" presStyleCnt="5"/>
      <dgm:spPr/>
    </dgm:pt>
    <dgm:pt modelId="{280F0E1C-BC16-445F-804A-C6F5FBAD5920}" type="pres">
      <dgm:prSet presAssocID="{0A440A6B-8E6E-47BC-AFB9-90A298A5F998}" presName="vertSpace2b" presStyleCnt="0"/>
      <dgm:spPr/>
    </dgm:pt>
  </dgm:ptLst>
  <dgm:cxnLst>
    <dgm:cxn modelId="{9CDF8735-A981-40AD-9FE6-B1EE7BD5AC9E}" srcId="{1CB6363F-654C-4E73-AC1E-6016D82C06C1}" destId="{66A82C08-A3B6-4B5C-8CCB-D088A677A059}" srcOrd="0" destOrd="0" parTransId="{89127F7E-A92D-4462-B431-9453DC8E5D29}" sibTransId="{C770F8F7-D8FD-4F40-A927-894113B6580F}"/>
    <dgm:cxn modelId="{26FF6133-0E0E-414A-B8C0-97BF1E3DD7D7}" srcId="{66A82C08-A3B6-4B5C-8CCB-D088A677A059}" destId="{C1CF95E2-D42C-4C49-97DE-0B444154880A}" srcOrd="3" destOrd="0" parTransId="{83F7BB9C-9D6D-4616-A42E-929DE43081F2}" sibTransId="{39F9116A-18C3-4D4C-9D58-7D59E38A8912}"/>
    <dgm:cxn modelId="{DAF18F88-38AF-4CDD-BAED-256BE82A5561}" srcId="{737B190D-D5EF-4536-AFBE-5F9FF7446479}" destId="{83907F09-5B54-423F-BD51-87E71522ABDD}" srcOrd="0" destOrd="0" parTransId="{7776572F-735B-46CC-837F-04DFB21797A2}" sibTransId="{CD983DC7-36CE-4820-96B7-C466EEBE8C3C}"/>
    <dgm:cxn modelId="{53DC4D68-3356-4D32-BE9C-28DEB5E4AFBF}" type="presOf" srcId="{0A440A6B-8E6E-47BC-AFB9-90A298A5F998}" destId="{66568635-C857-49C7-AC3A-6018731FA4AF}" srcOrd="0" destOrd="0" presId="urn:microsoft.com/office/officeart/2008/layout/LinedList"/>
    <dgm:cxn modelId="{4DB9860A-DA0A-4DA5-84D4-A532E170B394}" type="presOf" srcId="{1CB6363F-654C-4E73-AC1E-6016D82C06C1}" destId="{26A95B4D-5682-487B-9C92-47E76E4453A3}" srcOrd="0" destOrd="0" presId="urn:microsoft.com/office/officeart/2008/layout/LinedList"/>
    <dgm:cxn modelId="{274B7709-627C-41EA-9BDF-E8E0B61877EB}" srcId="{75F5802D-7D6C-4A40-ABAD-0C60BBC9AC30}" destId="{905D5F82-2E71-451E-9FC2-78DBAE690812}" srcOrd="0" destOrd="0" parTransId="{9D34846F-005F-4E3B-AAFD-3953F835D4E0}" sibTransId="{B9FAFBDE-0AF3-45B3-AC5C-95D456114CC8}"/>
    <dgm:cxn modelId="{67F8E4CD-DE35-4E70-B90B-D28AD97953A9}" srcId="{66A82C08-A3B6-4B5C-8CCB-D088A677A059}" destId="{0A440A6B-8E6E-47BC-AFB9-90A298A5F998}" srcOrd="4" destOrd="0" parTransId="{0BD51C21-D306-4A91-A5F7-2D4392BF7CFF}" sibTransId="{8D38CFD8-B515-4C3E-885F-E81D4B0E0416}"/>
    <dgm:cxn modelId="{4A6AE16F-6811-4F14-9897-F20752472B4A}" type="presOf" srcId="{75F5802D-7D6C-4A40-ABAD-0C60BBC9AC30}" destId="{ECA64799-6EE8-45A5-B3E6-7EC015C8ED20}" srcOrd="0" destOrd="0" presId="urn:microsoft.com/office/officeart/2008/layout/LinedList"/>
    <dgm:cxn modelId="{D42C13F7-E5DA-4703-9772-18CD949983D4}" type="presOf" srcId="{6052E3FA-2268-43C8-8A63-60DF89247C68}" destId="{D66D4422-51B2-45BB-B5AD-90779C37B4C7}" srcOrd="0" destOrd="0" presId="urn:microsoft.com/office/officeart/2008/layout/LinedList"/>
    <dgm:cxn modelId="{502D92F2-B6E0-47A6-A913-CF5DEFCCCEFF}" srcId="{6052E3FA-2268-43C8-8A63-60DF89247C68}" destId="{BB08035A-89D2-4167-8683-45D99946D2D6}" srcOrd="0" destOrd="0" parTransId="{91F732D3-37B8-4AC3-A67B-F67A3B44AC00}" sibTransId="{65EFB1A2-3FD2-4B96-BA40-D39AD43A2619}"/>
    <dgm:cxn modelId="{88665171-AE5F-4F8B-95CE-8D2F1B1E2513}" srcId="{66A82C08-A3B6-4B5C-8CCB-D088A677A059}" destId="{737B190D-D5EF-4536-AFBE-5F9FF7446479}" srcOrd="0" destOrd="0" parTransId="{83B7A7CF-2E27-4D2D-BC22-227E525FDE9E}" sibTransId="{01E40A2A-5BF2-40DE-814C-BAC9248E5DAF}"/>
    <dgm:cxn modelId="{7184D57B-3561-4DC4-A823-C21CB2819FEC}" type="presOf" srcId="{83907F09-5B54-423F-BD51-87E71522ABDD}" destId="{BCEC00EB-967E-45C3-A16B-6734905C5A2D}" srcOrd="0" destOrd="0" presId="urn:microsoft.com/office/officeart/2008/layout/LinedList"/>
    <dgm:cxn modelId="{6FF73999-48F8-495F-AFD7-48571FC230D4}" type="presOf" srcId="{737B190D-D5EF-4536-AFBE-5F9FF7446479}" destId="{6AF2394B-B9AA-453F-91ED-CD32620FD881}" srcOrd="0" destOrd="0" presId="urn:microsoft.com/office/officeart/2008/layout/LinedList"/>
    <dgm:cxn modelId="{9B273E34-1144-42B1-874D-4A7D13A52F08}" type="presOf" srcId="{66A82C08-A3B6-4B5C-8CCB-D088A677A059}" destId="{830B5EC7-103B-44CA-BBA6-CB38A48D44EA}" srcOrd="0" destOrd="0" presId="urn:microsoft.com/office/officeart/2008/layout/LinedList"/>
    <dgm:cxn modelId="{B62DF042-2A37-4C9C-8379-619387C57CF1}" type="presOf" srcId="{B2679AE0-54F0-4D0F-ADA4-9577C16475C6}" destId="{B918517A-D542-4333-BBAC-D969E1734FB9}" srcOrd="0" destOrd="0" presId="urn:microsoft.com/office/officeart/2008/layout/LinedList"/>
    <dgm:cxn modelId="{252881F7-247F-41A2-AD14-463930ACEEEA}" srcId="{66A82C08-A3B6-4B5C-8CCB-D088A677A059}" destId="{6052E3FA-2268-43C8-8A63-60DF89247C68}" srcOrd="1" destOrd="0" parTransId="{37FD0932-0E73-4429-A4F1-D98E9488148E}" sibTransId="{B07ABDEE-218B-47D7-A301-685C8FA9A505}"/>
    <dgm:cxn modelId="{4E8408F5-4A74-487D-9DF2-C6A59FE14A6F}" type="presOf" srcId="{C1CF95E2-D42C-4C49-97DE-0B444154880A}" destId="{A23C2610-C0B8-4886-8B69-10D96906A8D2}" srcOrd="0" destOrd="0" presId="urn:microsoft.com/office/officeart/2008/layout/LinedList"/>
    <dgm:cxn modelId="{02F6E455-51D6-48DD-A08B-ED3881E7DDD7}" type="presOf" srcId="{34D52C7C-CC23-481D-8770-19670496EA98}" destId="{43280CAF-B4B1-44D2-AC30-694B3C29638C}" srcOrd="0" destOrd="0" presId="urn:microsoft.com/office/officeart/2008/layout/LinedList"/>
    <dgm:cxn modelId="{6F588005-4513-45E8-9176-B8B6037E916D}" type="presOf" srcId="{905D5F82-2E71-451E-9FC2-78DBAE690812}" destId="{A127E39E-EDC3-4836-A845-8180BDE180A3}" srcOrd="0" destOrd="0" presId="urn:microsoft.com/office/officeart/2008/layout/LinedList"/>
    <dgm:cxn modelId="{4E8642AF-0044-4774-8E87-BE0E15E1FEDA}" type="presOf" srcId="{BB08035A-89D2-4167-8683-45D99946D2D6}" destId="{21A18F59-7A41-4D84-A11C-8BB04D26B750}" srcOrd="0" destOrd="0" presId="urn:microsoft.com/office/officeart/2008/layout/LinedList"/>
    <dgm:cxn modelId="{6F58B085-7A47-45E4-B207-CCEE11EE8059}" srcId="{0A440A6B-8E6E-47BC-AFB9-90A298A5F998}" destId="{34D52C7C-CC23-481D-8770-19670496EA98}" srcOrd="0" destOrd="0" parTransId="{3A8BED14-ABE3-41B9-9067-7641E68D1A91}" sibTransId="{9C2B27B4-41A2-4D60-8731-EF9136690F18}"/>
    <dgm:cxn modelId="{ED239AC8-BD1B-4D48-899D-C2202D31B644}" srcId="{C1CF95E2-D42C-4C49-97DE-0B444154880A}" destId="{B2679AE0-54F0-4D0F-ADA4-9577C16475C6}" srcOrd="0" destOrd="0" parTransId="{8FFF1E99-EBD8-4F01-8C1C-1703EDBADADC}" sibTransId="{12B3FF64-9A07-4E65-AF5C-ECFA88F0E715}"/>
    <dgm:cxn modelId="{1F77F156-E7D7-4BCC-A3BD-3CA6F6159D6C}" srcId="{66A82C08-A3B6-4B5C-8CCB-D088A677A059}" destId="{75F5802D-7D6C-4A40-ABAD-0C60BBC9AC30}" srcOrd="2" destOrd="0" parTransId="{8B0962EB-2954-4702-A5AA-14228D958655}" sibTransId="{F4749DC0-7F8F-410F-88B5-1DD56DB1D404}"/>
    <dgm:cxn modelId="{7E093540-6A22-451E-97A9-24C1C623E8D6}" type="presParOf" srcId="{26A95B4D-5682-487B-9C92-47E76E4453A3}" destId="{B93539ED-F393-46D4-ACAC-5DA6FA2E58A5}" srcOrd="0" destOrd="0" presId="urn:microsoft.com/office/officeart/2008/layout/LinedList"/>
    <dgm:cxn modelId="{6893596A-540C-4147-B016-E528A1574A9F}" type="presParOf" srcId="{26A95B4D-5682-487B-9C92-47E76E4453A3}" destId="{6E69E541-2F16-434A-93E9-5984A8B0FAE3}" srcOrd="1" destOrd="0" presId="urn:microsoft.com/office/officeart/2008/layout/LinedList"/>
    <dgm:cxn modelId="{B7712AEC-4353-4AE3-BCB6-DF0AE53820D0}" type="presParOf" srcId="{6E69E541-2F16-434A-93E9-5984A8B0FAE3}" destId="{830B5EC7-103B-44CA-BBA6-CB38A48D44EA}" srcOrd="0" destOrd="0" presId="urn:microsoft.com/office/officeart/2008/layout/LinedList"/>
    <dgm:cxn modelId="{0E2A9B82-C3CD-477C-8521-6330D92C72FC}" type="presParOf" srcId="{6E69E541-2F16-434A-93E9-5984A8B0FAE3}" destId="{0F107271-F549-4E20-8A5B-35A4CD5EA2F1}" srcOrd="1" destOrd="0" presId="urn:microsoft.com/office/officeart/2008/layout/LinedList"/>
    <dgm:cxn modelId="{DBEAC1B9-954B-4372-9A36-07BDD4509FEF}" type="presParOf" srcId="{0F107271-F549-4E20-8A5B-35A4CD5EA2F1}" destId="{8127FF6C-222B-4A90-9712-0D4356255B54}" srcOrd="0" destOrd="0" presId="urn:microsoft.com/office/officeart/2008/layout/LinedList"/>
    <dgm:cxn modelId="{4034C3C3-0234-4D6E-AF8F-BD6F25EF3A83}" type="presParOf" srcId="{0F107271-F549-4E20-8A5B-35A4CD5EA2F1}" destId="{75C8D174-09A5-48F8-90EE-58B885C4F954}" srcOrd="1" destOrd="0" presId="urn:microsoft.com/office/officeart/2008/layout/LinedList"/>
    <dgm:cxn modelId="{1F12E12A-8B3E-4619-BB32-CC3757A365B8}" type="presParOf" srcId="{75C8D174-09A5-48F8-90EE-58B885C4F954}" destId="{E3B4EB5A-EC75-4C9B-8ADB-E52F49F13F7C}" srcOrd="0" destOrd="0" presId="urn:microsoft.com/office/officeart/2008/layout/LinedList"/>
    <dgm:cxn modelId="{178EC40C-4CE0-4F57-A8DC-82C194C4677F}" type="presParOf" srcId="{75C8D174-09A5-48F8-90EE-58B885C4F954}" destId="{6AF2394B-B9AA-453F-91ED-CD32620FD881}" srcOrd="1" destOrd="0" presId="urn:microsoft.com/office/officeart/2008/layout/LinedList"/>
    <dgm:cxn modelId="{E44EE9E8-63D0-436F-B87E-28F436263280}" type="presParOf" srcId="{75C8D174-09A5-48F8-90EE-58B885C4F954}" destId="{4258B0BB-683A-4640-B59C-093F5A266177}" srcOrd="2" destOrd="0" presId="urn:microsoft.com/office/officeart/2008/layout/LinedList"/>
    <dgm:cxn modelId="{6FE1CDA0-340B-4D5C-A3F6-004295B47904}" type="presParOf" srcId="{4258B0BB-683A-4640-B59C-093F5A266177}" destId="{173ECFEF-A9D0-4C6F-9532-CF9D654A9AA1}" srcOrd="0" destOrd="0" presId="urn:microsoft.com/office/officeart/2008/layout/LinedList"/>
    <dgm:cxn modelId="{78A1940F-0DC1-4684-AF90-38F8B1AF2C3D}" type="presParOf" srcId="{173ECFEF-A9D0-4C6F-9532-CF9D654A9AA1}" destId="{D2DF9A02-3AC7-46A9-9E37-52F4C80BF4B0}" srcOrd="0" destOrd="0" presId="urn:microsoft.com/office/officeart/2008/layout/LinedList"/>
    <dgm:cxn modelId="{E9637C76-73F8-407E-8F63-99242BFBE4A0}" type="presParOf" srcId="{173ECFEF-A9D0-4C6F-9532-CF9D654A9AA1}" destId="{BCEC00EB-967E-45C3-A16B-6734905C5A2D}" srcOrd="1" destOrd="0" presId="urn:microsoft.com/office/officeart/2008/layout/LinedList"/>
    <dgm:cxn modelId="{B172693A-487E-4BEC-9D45-FCE582595903}" type="presParOf" srcId="{173ECFEF-A9D0-4C6F-9532-CF9D654A9AA1}" destId="{4D831687-3C2A-4104-8AF5-9BC685B0A2D1}" srcOrd="2" destOrd="0" presId="urn:microsoft.com/office/officeart/2008/layout/LinedList"/>
    <dgm:cxn modelId="{2C2BD10E-172A-4907-B3AE-C65F6364FA4F}" type="presParOf" srcId="{0F107271-F549-4E20-8A5B-35A4CD5EA2F1}" destId="{0298F712-37EA-40D3-A5DE-366D8ADFA06A}" srcOrd="2" destOrd="0" presId="urn:microsoft.com/office/officeart/2008/layout/LinedList"/>
    <dgm:cxn modelId="{0C1E67AD-2969-4331-8A42-8394A09CF3E9}" type="presParOf" srcId="{0F107271-F549-4E20-8A5B-35A4CD5EA2F1}" destId="{639E42E8-E169-46EE-853E-1115754CB439}" srcOrd="3" destOrd="0" presId="urn:microsoft.com/office/officeart/2008/layout/LinedList"/>
    <dgm:cxn modelId="{CBDF7647-8DC2-4709-B6F2-47FA7D015C84}" type="presParOf" srcId="{0F107271-F549-4E20-8A5B-35A4CD5EA2F1}" destId="{AE8894B6-147E-489C-90E8-EC4B8791AD34}" srcOrd="4" destOrd="0" presId="urn:microsoft.com/office/officeart/2008/layout/LinedList"/>
    <dgm:cxn modelId="{86AD7065-D75C-4EE2-B4CF-D162FCEE523B}" type="presParOf" srcId="{AE8894B6-147E-489C-90E8-EC4B8791AD34}" destId="{EDB5540A-9F1F-40CC-9A56-919A949FAAFD}" srcOrd="0" destOrd="0" presId="urn:microsoft.com/office/officeart/2008/layout/LinedList"/>
    <dgm:cxn modelId="{337ED4C7-497C-421C-AB8B-8B94208B3E9A}" type="presParOf" srcId="{AE8894B6-147E-489C-90E8-EC4B8791AD34}" destId="{D66D4422-51B2-45BB-B5AD-90779C37B4C7}" srcOrd="1" destOrd="0" presId="urn:microsoft.com/office/officeart/2008/layout/LinedList"/>
    <dgm:cxn modelId="{6A8AABB4-C74B-4085-B53D-6CA6A5D4500F}" type="presParOf" srcId="{AE8894B6-147E-489C-90E8-EC4B8791AD34}" destId="{C3B461A6-6364-4BF6-8E6C-913CFCDC8829}" srcOrd="2" destOrd="0" presId="urn:microsoft.com/office/officeart/2008/layout/LinedList"/>
    <dgm:cxn modelId="{C38FBC7E-A560-4E1E-9365-C6327E8FAD7E}" type="presParOf" srcId="{C3B461A6-6364-4BF6-8E6C-913CFCDC8829}" destId="{07A4E248-3518-4E27-951C-FC249F65529F}" srcOrd="0" destOrd="0" presId="urn:microsoft.com/office/officeart/2008/layout/LinedList"/>
    <dgm:cxn modelId="{3A4938CA-6FF7-4A96-9028-FEA9662BCC56}" type="presParOf" srcId="{07A4E248-3518-4E27-951C-FC249F65529F}" destId="{88A0C88D-9A6C-4D20-A99A-3939DE4F6240}" srcOrd="0" destOrd="0" presId="urn:microsoft.com/office/officeart/2008/layout/LinedList"/>
    <dgm:cxn modelId="{512E2D29-AFBD-42B6-A488-7F6372D1B610}" type="presParOf" srcId="{07A4E248-3518-4E27-951C-FC249F65529F}" destId="{21A18F59-7A41-4D84-A11C-8BB04D26B750}" srcOrd="1" destOrd="0" presId="urn:microsoft.com/office/officeart/2008/layout/LinedList"/>
    <dgm:cxn modelId="{5BD1822C-DB8E-494A-8811-921CF1C2FD96}" type="presParOf" srcId="{07A4E248-3518-4E27-951C-FC249F65529F}" destId="{59865E8F-26E0-4652-8E06-19581BF2FB94}" srcOrd="2" destOrd="0" presId="urn:microsoft.com/office/officeart/2008/layout/LinedList"/>
    <dgm:cxn modelId="{50E20EEE-B776-4B80-AF17-EBDA86204189}" type="presParOf" srcId="{0F107271-F549-4E20-8A5B-35A4CD5EA2F1}" destId="{54754082-CC98-428E-BF5C-3CF501188472}" srcOrd="5" destOrd="0" presId="urn:microsoft.com/office/officeart/2008/layout/LinedList"/>
    <dgm:cxn modelId="{EDC2774E-ECC9-4A4D-8745-D571E14EB21E}" type="presParOf" srcId="{0F107271-F549-4E20-8A5B-35A4CD5EA2F1}" destId="{9F9D550F-B9C9-404F-8175-309D7B6E852F}" srcOrd="6" destOrd="0" presId="urn:microsoft.com/office/officeart/2008/layout/LinedList"/>
    <dgm:cxn modelId="{E92CD676-4D9A-4287-9F69-76C0758BAF8E}" type="presParOf" srcId="{0F107271-F549-4E20-8A5B-35A4CD5EA2F1}" destId="{FCC8E40C-1FF5-4ACB-8604-A94A8E9DFD8B}" srcOrd="7" destOrd="0" presId="urn:microsoft.com/office/officeart/2008/layout/LinedList"/>
    <dgm:cxn modelId="{F87DD878-B3C8-497B-81C3-DA1219CCCFE8}" type="presParOf" srcId="{FCC8E40C-1FF5-4ACB-8604-A94A8E9DFD8B}" destId="{25A8A660-6A0F-434A-AF37-A78E69CB122D}" srcOrd="0" destOrd="0" presId="urn:microsoft.com/office/officeart/2008/layout/LinedList"/>
    <dgm:cxn modelId="{8A041332-AA8F-4AB7-8E80-AFECE6B474F1}" type="presParOf" srcId="{FCC8E40C-1FF5-4ACB-8604-A94A8E9DFD8B}" destId="{ECA64799-6EE8-45A5-B3E6-7EC015C8ED20}" srcOrd="1" destOrd="0" presId="urn:microsoft.com/office/officeart/2008/layout/LinedList"/>
    <dgm:cxn modelId="{C27AE407-B8E1-419A-A5F9-2E27DBE3A924}" type="presParOf" srcId="{FCC8E40C-1FF5-4ACB-8604-A94A8E9DFD8B}" destId="{3FFABFA2-50EF-4FDD-B6E1-8F6E748D775E}" srcOrd="2" destOrd="0" presId="urn:microsoft.com/office/officeart/2008/layout/LinedList"/>
    <dgm:cxn modelId="{43361BEF-B023-41F7-B80E-2FB0A73518C5}" type="presParOf" srcId="{3FFABFA2-50EF-4FDD-B6E1-8F6E748D775E}" destId="{84BD2B2C-921B-486F-A1E4-DDCBB70DE899}" srcOrd="0" destOrd="0" presId="urn:microsoft.com/office/officeart/2008/layout/LinedList"/>
    <dgm:cxn modelId="{236431E8-7D23-40A2-A70C-3FB1B03C6419}" type="presParOf" srcId="{84BD2B2C-921B-486F-A1E4-DDCBB70DE899}" destId="{F5477CF3-280A-4CBB-ABB7-C96448998A89}" srcOrd="0" destOrd="0" presId="urn:microsoft.com/office/officeart/2008/layout/LinedList"/>
    <dgm:cxn modelId="{7307B171-D3C5-423D-A457-E11F9D531142}" type="presParOf" srcId="{84BD2B2C-921B-486F-A1E4-DDCBB70DE899}" destId="{A127E39E-EDC3-4836-A845-8180BDE180A3}" srcOrd="1" destOrd="0" presId="urn:microsoft.com/office/officeart/2008/layout/LinedList"/>
    <dgm:cxn modelId="{922957BD-CC77-4A32-90DF-78E35942CAF2}" type="presParOf" srcId="{84BD2B2C-921B-486F-A1E4-DDCBB70DE899}" destId="{495B814D-C92C-4048-87C6-0DE4E443486E}" srcOrd="2" destOrd="0" presId="urn:microsoft.com/office/officeart/2008/layout/LinedList"/>
    <dgm:cxn modelId="{F604F3D0-3A9B-4D25-A4A6-00E3CFF64F09}" type="presParOf" srcId="{0F107271-F549-4E20-8A5B-35A4CD5EA2F1}" destId="{9A440295-F428-4AB9-AC15-D2499A296E65}" srcOrd="8" destOrd="0" presId="urn:microsoft.com/office/officeart/2008/layout/LinedList"/>
    <dgm:cxn modelId="{4030C80A-807C-465F-8236-9D9BE999B7A7}" type="presParOf" srcId="{0F107271-F549-4E20-8A5B-35A4CD5EA2F1}" destId="{36C629D3-CD63-48DF-9413-EEE705F7867B}" srcOrd="9" destOrd="0" presId="urn:microsoft.com/office/officeart/2008/layout/LinedList"/>
    <dgm:cxn modelId="{0CCDE8C4-B869-4F60-92C6-198DDA2BF841}" type="presParOf" srcId="{0F107271-F549-4E20-8A5B-35A4CD5EA2F1}" destId="{5A51E19F-6CF6-4AAA-B923-CC07ED50FCA5}" srcOrd="10" destOrd="0" presId="urn:microsoft.com/office/officeart/2008/layout/LinedList"/>
    <dgm:cxn modelId="{6B4282D1-3AF4-4478-BD9D-FB383ACF68F7}" type="presParOf" srcId="{5A51E19F-6CF6-4AAA-B923-CC07ED50FCA5}" destId="{91128DAD-F088-4DD8-B7FE-81F43A809455}" srcOrd="0" destOrd="0" presId="urn:microsoft.com/office/officeart/2008/layout/LinedList"/>
    <dgm:cxn modelId="{C9E7F3C1-C60E-4287-9BB2-BB2122FC3F4E}" type="presParOf" srcId="{5A51E19F-6CF6-4AAA-B923-CC07ED50FCA5}" destId="{A23C2610-C0B8-4886-8B69-10D96906A8D2}" srcOrd="1" destOrd="0" presId="urn:microsoft.com/office/officeart/2008/layout/LinedList"/>
    <dgm:cxn modelId="{4C3E41E4-4A38-4C0E-B423-A836761A2BA9}" type="presParOf" srcId="{5A51E19F-6CF6-4AAA-B923-CC07ED50FCA5}" destId="{0CE58C18-460F-4B81-9599-84596FAC48AE}" srcOrd="2" destOrd="0" presId="urn:microsoft.com/office/officeart/2008/layout/LinedList"/>
    <dgm:cxn modelId="{92F6F2C2-DBC5-4616-8300-38976D2604EC}" type="presParOf" srcId="{0CE58C18-460F-4B81-9599-84596FAC48AE}" destId="{946BD717-BF8E-4EB2-83E9-A1996AE9A8A7}" srcOrd="0" destOrd="0" presId="urn:microsoft.com/office/officeart/2008/layout/LinedList"/>
    <dgm:cxn modelId="{864DBEC3-FBF9-4381-AA3A-612E9460C3C5}" type="presParOf" srcId="{946BD717-BF8E-4EB2-83E9-A1996AE9A8A7}" destId="{A34A6E69-354E-4301-B865-E00ABCD5C843}" srcOrd="0" destOrd="0" presId="urn:microsoft.com/office/officeart/2008/layout/LinedList"/>
    <dgm:cxn modelId="{3D06A3C7-B34B-41B5-A80B-DE2F39D09F5F}" type="presParOf" srcId="{946BD717-BF8E-4EB2-83E9-A1996AE9A8A7}" destId="{B918517A-D542-4333-BBAC-D969E1734FB9}" srcOrd="1" destOrd="0" presId="urn:microsoft.com/office/officeart/2008/layout/LinedList"/>
    <dgm:cxn modelId="{4FF72B35-A9D2-459C-90B3-4B18A850F957}" type="presParOf" srcId="{946BD717-BF8E-4EB2-83E9-A1996AE9A8A7}" destId="{9FE18BD5-3683-4823-9BDF-0CC1E3F9CA84}" srcOrd="2" destOrd="0" presId="urn:microsoft.com/office/officeart/2008/layout/LinedList"/>
    <dgm:cxn modelId="{E7269A4C-DFFA-4ADA-A8AF-A15E490335A7}" type="presParOf" srcId="{0F107271-F549-4E20-8A5B-35A4CD5EA2F1}" destId="{3E15CDB2-CE77-455E-9359-442891249B11}" srcOrd="11" destOrd="0" presId="urn:microsoft.com/office/officeart/2008/layout/LinedList"/>
    <dgm:cxn modelId="{AC1DDE4A-D6EE-4D09-8B02-2B949DEA239B}" type="presParOf" srcId="{0F107271-F549-4E20-8A5B-35A4CD5EA2F1}" destId="{BA7B8F87-C4B8-456C-A12C-B6539736C681}" srcOrd="12" destOrd="0" presId="urn:microsoft.com/office/officeart/2008/layout/LinedList"/>
    <dgm:cxn modelId="{C021AD8E-4D37-4E44-BD49-5D64128B5F11}" type="presParOf" srcId="{0F107271-F549-4E20-8A5B-35A4CD5EA2F1}" destId="{E5C76EC0-F2F1-4B30-BA64-C61C58352693}" srcOrd="13" destOrd="0" presId="urn:microsoft.com/office/officeart/2008/layout/LinedList"/>
    <dgm:cxn modelId="{30EAE1FB-5C2A-471E-86C9-439A32DCF141}" type="presParOf" srcId="{E5C76EC0-F2F1-4B30-BA64-C61C58352693}" destId="{1499B8A8-0FE2-4671-9189-0EA1EDD57D17}" srcOrd="0" destOrd="0" presId="urn:microsoft.com/office/officeart/2008/layout/LinedList"/>
    <dgm:cxn modelId="{C8DF4057-210F-49BA-BC4D-EF7604CD73A3}" type="presParOf" srcId="{E5C76EC0-F2F1-4B30-BA64-C61C58352693}" destId="{66568635-C857-49C7-AC3A-6018731FA4AF}" srcOrd="1" destOrd="0" presId="urn:microsoft.com/office/officeart/2008/layout/LinedList"/>
    <dgm:cxn modelId="{3C35C34C-99F7-484C-8B84-6036FD4ADB68}" type="presParOf" srcId="{E5C76EC0-F2F1-4B30-BA64-C61C58352693}" destId="{9BDC324F-297F-4C7A-8BDE-F8CFCACE34E9}" srcOrd="2" destOrd="0" presId="urn:microsoft.com/office/officeart/2008/layout/LinedList"/>
    <dgm:cxn modelId="{F4362E13-BD4D-43B0-84D0-9C3CB6ED8893}" type="presParOf" srcId="{9BDC324F-297F-4C7A-8BDE-F8CFCACE34E9}" destId="{428DD6C2-7029-4D7C-8AB3-CFB55EE923F5}" srcOrd="0" destOrd="0" presId="urn:microsoft.com/office/officeart/2008/layout/LinedList"/>
    <dgm:cxn modelId="{1283F20C-7554-413C-805D-66E912B9E3DE}" type="presParOf" srcId="{428DD6C2-7029-4D7C-8AB3-CFB55EE923F5}" destId="{12421AF7-10F6-4B50-A69C-4019ED3BCEB9}" srcOrd="0" destOrd="0" presId="urn:microsoft.com/office/officeart/2008/layout/LinedList"/>
    <dgm:cxn modelId="{D0FEB080-BB65-4A9F-91AD-3D914E9F70E5}" type="presParOf" srcId="{428DD6C2-7029-4D7C-8AB3-CFB55EE923F5}" destId="{43280CAF-B4B1-44D2-AC30-694B3C29638C}" srcOrd="1" destOrd="0" presId="urn:microsoft.com/office/officeart/2008/layout/LinedList"/>
    <dgm:cxn modelId="{2A5814B9-2629-4C45-9362-A12050B1F765}" type="presParOf" srcId="{428DD6C2-7029-4D7C-8AB3-CFB55EE923F5}" destId="{F36488E1-D722-405B-8E08-2CC25BF94FFC}" srcOrd="2" destOrd="0" presId="urn:microsoft.com/office/officeart/2008/layout/LinedList"/>
    <dgm:cxn modelId="{EAF55E2E-676E-46EB-BC10-D7F102A3ADC5}" type="presParOf" srcId="{0F107271-F549-4E20-8A5B-35A4CD5EA2F1}" destId="{FCB7ECF3-3374-47CC-A1EE-6EEEADCC11DE}" srcOrd="14" destOrd="0" presId="urn:microsoft.com/office/officeart/2008/layout/LinedList"/>
    <dgm:cxn modelId="{25FECA29-3FCE-486C-B867-23A29B2B8FAF}" type="presParOf" srcId="{0F107271-F549-4E20-8A5B-35A4CD5EA2F1}" destId="{280F0E1C-BC16-445F-804A-C6F5FBAD592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EBC67-2E9F-4101-9615-BB7D631BD1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C1BBEA74-B851-4543-9F5A-2F54B4849521}">
      <dgm:prSet phldrT="[Texto]" custT="1"/>
      <dgm:spPr/>
      <dgm:t>
        <a:bodyPr/>
        <a:lstStyle/>
        <a:p>
          <a:r>
            <a:rPr lang="es-NI" sz="1800" b="1" dirty="0" smtClean="0"/>
            <a:t>Nuestra visión es:</a:t>
          </a:r>
          <a:endParaRPr lang="es-NI" sz="1800" b="1" dirty="0"/>
        </a:p>
      </dgm:t>
    </dgm:pt>
    <dgm:pt modelId="{8B02B500-36A1-48FD-9DAA-D5F1C2986D7C}" type="parTrans" cxnId="{7485710A-1D5A-403D-B630-A55C3018F06A}">
      <dgm:prSet/>
      <dgm:spPr/>
      <dgm:t>
        <a:bodyPr/>
        <a:lstStyle/>
        <a:p>
          <a:endParaRPr lang="es-NI" sz="1800"/>
        </a:p>
      </dgm:t>
    </dgm:pt>
    <dgm:pt modelId="{704A8A54-71AE-4605-847B-37BCFBABB57E}" type="sibTrans" cxnId="{7485710A-1D5A-403D-B630-A55C3018F06A}">
      <dgm:prSet/>
      <dgm:spPr/>
      <dgm:t>
        <a:bodyPr/>
        <a:lstStyle/>
        <a:p>
          <a:endParaRPr lang="es-NI" sz="1800"/>
        </a:p>
      </dgm:t>
    </dgm:pt>
    <dgm:pt modelId="{8AEA7B9E-6337-40C9-89A9-FC2F122B7B75}">
      <dgm:prSet phldrT="[Texto]" custT="1"/>
      <dgm:spPr/>
      <dgm:t>
        <a:bodyPr/>
        <a:lstStyle/>
        <a:p>
          <a:r>
            <a:rPr lang="es-NI" sz="1800" b="1" dirty="0" smtClean="0"/>
            <a:t>Objetivos de la evaluación fueron:</a:t>
          </a:r>
          <a:endParaRPr lang="es-NI" sz="1800" b="1" dirty="0"/>
        </a:p>
      </dgm:t>
    </dgm:pt>
    <dgm:pt modelId="{D4722784-F482-4337-B72F-0C8949DAC4DB}" type="parTrans" cxnId="{4D1BB72B-26F6-4E1E-AB75-1882C4099010}">
      <dgm:prSet/>
      <dgm:spPr/>
      <dgm:t>
        <a:bodyPr/>
        <a:lstStyle/>
        <a:p>
          <a:endParaRPr lang="es-NI" sz="1800"/>
        </a:p>
      </dgm:t>
    </dgm:pt>
    <dgm:pt modelId="{D26E9728-3A68-4D78-9E0D-B23CDC6A4FD5}" type="sibTrans" cxnId="{4D1BB72B-26F6-4E1E-AB75-1882C4099010}">
      <dgm:prSet/>
      <dgm:spPr/>
      <dgm:t>
        <a:bodyPr/>
        <a:lstStyle/>
        <a:p>
          <a:endParaRPr lang="es-NI" sz="1800"/>
        </a:p>
      </dgm:t>
    </dgm:pt>
    <dgm:pt modelId="{F083F6A9-B0F0-4F5F-A2F1-5922497E068F}">
      <dgm:prSet phldrT="[Texto]" custT="1"/>
      <dgm:spPr/>
      <dgm:t>
        <a:bodyPr/>
        <a:lstStyle/>
        <a:p>
          <a:r>
            <a:rPr lang="es-NI" sz="1400" b="0" dirty="0" smtClean="0">
              <a:solidFill>
                <a:schemeClr val="tx1"/>
              </a:solidFill>
            </a:rPr>
            <a:t>Unificar un </a:t>
          </a:r>
          <a:r>
            <a:rPr lang="es-ES" sz="1400" b="0" dirty="0" smtClean="0">
              <a:solidFill>
                <a:schemeClr val="tx1"/>
              </a:solidFill>
            </a:rPr>
            <a:t>sistema de evaluación estandarizada</a:t>
          </a:r>
          <a:endParaRPr lang="es-NI" sz="1400" b="0" dirty="0">
            <a:solidFill>
              <a:schemeClr val="tx1"/>
            </a:solidFill>
          </a:endParaRPr>
        </a:p>
      </dgm:t>
    </dgm:pt>
    <dgm:pt modelId="{4206DD0C-8BF5-4D73-8105-C0061B820A97}" type="parTrans" cxnId="{473E526E-38ED-43DC-9ECF-05EC5F680F06}">
      <dgm:prSet/>
      <dgm:spPr/>
      <dgm:t>
        <a:bodyPr/>
        <a:lstStyle/>
        <a:p>
          <a:endParaRPr lang="es-NI" sz="1800"/>
        </a:p>
      </dgm:t>
    </dgm:pt>
    <dgm:pt modelId="{55FB41AC-23FA-4A11-88BC-66DB8B99D85B}" type="sibTrans" cxnId="{473E526E-38ED-43DC-9ECF-05EC5F680F06}">
      <dgm:prSet/>
      <dgm:spPr/>
      <dgm:t>
        <a:bodyPr/>
        <a:lstStyle/>
        <a:p>
          <a:endParaRPr lang="es-NI" sz="1800"/>
        </a:p>
      </dgm:t>
    </dgm:pt>
    <dgm:pt modelId="{2C2CCDE4-E573-4C20-96FA-7A7E698F8164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Que proporcionara  líneas base y de seguimiento anual</a:t>
          </a:r>
          <a:endParaRPr lang="es-NI" sz="1400" b="0" dirty="0">
            <a:solidFill>
              <a:schemeClr val="tx1"/>
            </a:solidFill>
          </a:endParaRPr>
        </a:p>
      </dgm:t>
    </dgm:pt>
    <dgm:pt modelId="{991B0ABF-807C-4E7C-9D49-EC42AC433429}" type="parTrans" cxnId="{B60E9CCF-66B6-4372-BFC5-E9EB92C2297C}">
      <dgm:prSet/>
      <dgm:spPr/>
      <dgm:t>
        <a:bodyPr/>
        <a:lstStyle/>
        <a:p>
          <a:endParaRPr lang="es-NI" sz="1800"/>
        </a:p>
      </dgm:t>
    </dgm:pt>
    <dgm:pt modelId="{3FFA5EDC-AE5B-4FC7-9CEC-222885460565}" type="sibTrans" cxnId="{B60E9CCF-66B6-4372-BFC5-E9EB92C2297C}">
      <dgm:prSet/>
      <dgm:spPr/>
      <dgm:t>
        <a:bodyPr/>
        <a:lstStyle/>
        <a:p>
          <a:endParaRPr lang="es-NI" sz="1800"/>
        </a:p>
      </dgm:t>
    </dgm:pt>
    <dgm:pt modelId="{F8DEFB46-AE67-4743-B552-56480AFF6381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Para asegurar la calidad de conocimientos y destrezas en enfermería</a:t>
          </a:r>
          <a:endParaRPr lang="es-NI" sz="1400" b="0" dirty="0">
            <a:solidFill>
              <a:schemeClr val="tx1"/>
            </a:solidFill>
          </a:endParaRPr>
        </a:p>
      </dgm:t>
    </dgm:pt>
    <dgm:pt modelId="{C9C107D0-C4A3-4D55-A695-0F6CA756E7CE}" type="parTrans" cxnId="{EE7E58F7-B0E0-4AE2-AF55-27D5E575ED6B}">
      <dgm:prSet/>
      <dgm:spPr/>
      <dgm:t>
        <a:bodyPr/>
        <a:lstStyle/>
        <a:p>
          <a:endParaRPr lang="es-NI" sz="1800"/>
        </a:p>
      </dgm:t>
    </dgm:pt>
    <dgm:pt modelId="{0F13F18A-0460-48F6-A261-54504D14DEF9}" type="sibTrans" cxnId="{EE7E58F7-B0E0-4AE2-AF55-27D5E575ED6B}">
      <dgm:prSet/>
      <dgm:spPr/>
      <dgm:t>
        <a:bodyPr/>
        <a:lstStyle/>
        <a:p>
          <a:endParaRPr lang="es-NI" sz="1800"/>
        </a:p>
      </dgm:t>
    </dgm:pt>
    <dgm:pt modelId="{1BDADF47-2C78-4E5E-A73E-0F8C8D3EB74D}">
      <dgm:prSet phldrT="[Texto]" custT="1"/>
      <dgm:spPr/>
      <dgm:t>
        <a:bodyPr/>
        <a:lstStyle/>
        <a:p>
          <a:r>
            <a:rPr lang="es-NI" sz="1400" b="0" dirty="0" smtClean="0">
              <a:solidFill>
                <a:schemeClr val="tx1"/>
              </a:solidFill>
            </a:rPr>
            <a:t>A fin de mejorar la calidad de atención de egresados/as de enfermería a la población </a:t>
          </a:r>
          <a:endParaRPr lang="es-NI" sz="1400" b="0" dirty="0">
            <a:solidFill>
              <a:schemeClr val="tx1"/>
            </a:solidFill>
          </a:endParaRPr>
        </a:p>
      </dgm:t>
    </dgm:pt>
    <dgm:pt modelId="{E688E57F-6C95-4ED9-B9B7-98A019876B2A}" type="parTrans" cxnId="{616156C2-1154-44B0-AAB7-A63495C38359}">
      <dgm:prSet/>
      <dgm:spPr/>
      <dgm:t>
        <a:bodyPr/>
        <a:lstStyle/>
        <a:p>
          <a:endParaRPr lang="es-NI" sz="1800"/>
        </a:p>
      </dgm:t>
    </dgm:pt>
    <dgm:pt modelId="{D8DC73D1-7547-4224-9A03-C9CEF00A791A}" type="sibTrans" cxnId="{616156C2-1154-44B0-AAB7-A63495C38359}">
      <dgm:prSet/>
      <dgm:spPr/>
      <dgm:t>
        <a:bodyPr/>
        <a:lstStyle/>
        <a:p>
          <a:endParaRPr lang="es-NI" sz="1800"/>
        </a:p>
      </dgm:t>
    </dgm:pt>
    <dgm:pt modelId="{672890B5-322B-4B5F-BEEB-B4DE3B3EC983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A través del uso de:</a:t>
          </a:r>
          <a:endParaRPr lang="es-NI" sz="1400" b="0" dirty="0">
            <a:solidFill>
              <a:schemeClr val="tx1"/>
            </a:solidFill>
          </a:endParaRPr>
        </a:p>
      </dgm:t>
    </dgm:pt>
    <dgm:pt modelId="{6D46D9F2-6DD4-486F-A218-BF6D50697639}" type="parTrans" cxnId="{CD887F12-EE6B-4D75-B6E0-64F6828A75DB}">
      <dgm:prSet/>
      <dgm:spPr/>
      <dgm:t>
        <a:bodyPr/>
        <a:lstStyle/>
        <a:p>
          <a:endParaRPr lang="es-NI" sz="1800"/>
        </a:p>
      </dgm:t>
    </dgm:pt>
    <dgm:pt modelId="{25D37A74-DD73-4772-BC61-0516F0FED5BE}" type="sibTrans" cxnId="{CD887F12-EE6B-4D75-B6E0-64F6828A75DB}">
      <dgm:prSet/>
      <dgm:spPr/>
      <dgm:t>
        <a:bodyPr/>
        <a:lstStyle/>
        <a:p>
          <a:endParaRPr lang="es-NI" sz="1800"/>
        </a:p>
      </dgm:t>
    </dgm:pt>
    <dgm:pt modelId="{07099A4C-B0AB-4BD0-95AE-2631EE48ACA5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Un plan con estrategias de enseñanza – aprendizaje </a:t>
          </a:r>
          <a:endParaRPr lang="es-NI" sz="1200" b="0" dirty="0">
            <a:solidFill>
              <a:schemeClr val="tx1"/>
            </a:solidFill>
          </a:endParaRPr>
        </a:p>
      </dgm:t>
    </dgm:pt>
    <dgm:pt modelId="{8AA483B1-9B0B-4EB9-9C87-C95937F5CEE1}" type="parTrans" cxnId="{B2DFE77E-6462-4105-B930-1C0740A08E59}">
      <dgm:prSet/>
      <dgm:spPr/>
      <dgm:t>
        <a:bodyPr/>
        <a:lstStyle/>
        <a:p>
          <a:endParaRPr lang="es-NI" sz="1800"/>
        </a:p>
      </dgm:t>
    </dgm:pt>
    <dgm:pt modelId="{87274DDD-5AA8-43FD-9EAF-8FE54ACC8A62}" type="sibTrans" cxnId="{B2DFE77E-6462-4105-B930-1C0740A08E59}">
      <dgm:prSet/>
      <dgm:spPr/>
      <dgm:t>
        <a:bodyPr/>
        <a:lstStyle/>
        <a:p>
          <a:endParaRPr lang="es-NI" sz="1800"/>
        </a:p>
      </dgm:t>
    </dgm:pt>
    <dgm:pt modelId="{A89864FF-2476-449C-BF1F-35BB8F7CCA0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Docentes actualizados en destrezas de enfermería</a:t>
          </a:r>
        </a:p>
      </dgm:t>
    </dgm:pt>
    <dgm:pt modelId="{78E2C0F6-02DB-4B42-98DA-0D304B32C563}" type="parTrans" cxnId="{2A2E4E60-1806-4C52-99CC-27F22A767170}">
      <dgm:prSet/>
      <dgm:spPr/>
      <dgm:t>
        <a:bodyPr/>
        <a:lstStyle/>
        <a:p>
          <a:endParaRPr lang="es-NI" sz="1800"/>
        </a:p>
      </dgm:t>
    </dgm:pt>
    <dgm:pt modelId="{7B6C1E97-FD1E-4735-8CA5-9BA7CB39CE22}" type="sibTrans" cxnId="{2A2E4E60-1806-4C52-99CC-27F22A767170}">
      <dgm:prSet/>
      <dgm:spPr/>
      <dgm:t>
        <a:bodyPr/>
        <a:lstStyle/>
        <a:p>
          <a:endParaRPr lang="es-NI" sz="1800"/>
        </a:p>
      </dgm:t>
    </dgm:pt>
    <dgm:pt modelId="{48674539-7714-408B-B664-F5239632F743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Laboratorios de enfermería equipados con materiales y equipos básicos para la práctica</a:t>
          </a:r>
          <a:endParaRPr lang="es-NI" sz="1200" b="0" dirty="0" smtClean="0">
            <a:solidFill>
              <a:schemeClr val="tx1"/>
            </a:solidFill>
          </a:endParaRPr>
        </a:p>
      </dgm:t>
    </dgm:pt>
    <dgm:pt modelId="{D8532419-70E4-48C4-99B4-9134AD898323}" type="parTrans" cxnId="{95A706C5-AECA-475E-BF09-DC9F6C1BE36B}">
      <dgm:prSet/>
      <dgm:spPr/>
      <dgm:t>
        <a:bodyPr/>
        <a:lstStyle/>
        <a:p>
          <a:endParaRPr lang="es-NI" sz="1800"/>
        </a:p>
      </dgm:t>
    </dgm:pt>
    <dgm:pt modelId="{23BFEB7E-B5AE-4EB2-B7F5-92471EC1E9B3}" type="sibTrans" cxnId="{95A706C5-AECA-475E-BF09-DC9F6C1BE36B}">
      <dgm:prSet/>
      <dgm:spPr/>
      <dgm:t>
        <a:bodyPr/>
        <a:lstStyle/>
        <a:p>
          <a:endParaRPr lang="es-NI" sz="1800"/>
        </a:p>
      </dgm:t>
    </dgm:pt>
    <dgm:pt modelId="{B23AC45D-DA42-460B-A105-F9D030272071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Listas de chequeo </a:t>
          </a:r>
          <a:r>
            <a:rPr lang="es-NI" sz="1200" b="0" dirty="0" smtClean="0">
              <a:solidFill>
                <a:schemeClr val="tx1"/>
              </a:solidFill>
            </a:rPr>
            <a:t>de 74 Destrezas Básicas de Enfermería</a:t>
          </a:r>
          <a:r>
            <a:rPr lang="es-ES" sz="1200" b="0" dirty="0" smtClean="0">
              <a:solidFill>
                <a:schemeClr val="tx1"/>
              </a:solidFill>
            </a:rPr>
            <a:t> </a:t>
          </a:r>
          <a:endParaRPr lang="es-NI" sz="1200" b="0" dirty="0" smtClean="0">
            <a:solidFill>
              <a:schemeClr val="tx1"/>
            </a:solidFill>
          </a:endParaRPr>
        </a:p>
      </dgm:t>
    </dgm:pt>
    <dgm:pt modelId="{1F851D2F-8EC8-486A-9FF9-3175D9E59025}" type="parTrans" cxnId="{EC25DE53-9E0E-47BF-A266-7A36AB955270}">
      <dgm:prSet/>
      <dgm:spPr/>
      <dgm:t>
        <a:bodyPr/>
        <a:lstStyle/>
        <a:p>
          <a:endParaRPr lang="es-NI" sz="1800"/>
        </a:p>
      </dgm:t>
    </dgm:pt>
    <dgm:pt modelId="{A2CD0967-989C-403A-8940-8F71EBE51DFC}" type="sibTrans" cxnId="{EC25DE53-9E0E-47BF-A266-7A36AB955270}">
      <dgm:prSet/>
      <dgm:spPr/>
      <dgm:t>
        <a:bodyPr/>
        <a:lstStyle/>
        <a:p>
          <a:endParaRPr lang="es-NI" sz="1800"/>
        </a:p>
      </dgm:t>
    </dgm:pt>
    <dgm:pt modelId="{96700B03-A721-4199-A066-24D329D48FB2}">
      <dgm:prSet phldrT="[Texto]" custT="1"/>
      <dgm:spPr/>
      <dgm:t>
        <a:bodyPr/>
        <a:lstStyle/>
        <a:p>
          <a:r>
            <a:rPr lang="es-NI" sz="1400" dirty="0" smtClean="0"/>
            <a:t>a) Evaluar 42</a:t>
          </a:r>
          <a:r>
            <a:rPr lang="es-NI" sz="1400" b="1" dirty="0" smtClean="0"/>
            <a:t> Destrezas Básicas de Enfermería </a:t>
          </a:r>
          <a:r>
            <a:rPr lang="es-NI" sz="1400" dirty="0" smtClean="0"/>
            <a:t>de 74 que se han  </a:t>
          </a:r>
          <a:r>
            <a:rPr lang="es-NI" sz="1400" b="1" dirty="0" smtClean="0"/>
            <a:t>multiplicado desde el año 2012 hasta el 2015 </a:t>
          </a:r>
          <a:r>
            <a:rPr lang="es-NI" sz="1400" dirty="0" smtClean="0"/>
            <a:t>en las diferentes Escuelas de Enfermería.</a:t>
          </a:r>
          <a:endParaRPr lang="es-NI" sz="1400" dirty="0"/>
        </a:p>
      </dgm:t>
    </dgm:pt>
    <dgm:pt modelId="{E6029F30-FD73-4B9B-A550-0C2C5F418DB5}" type="parTrans" cxnId="{67F41D7C-5351-464F-BBF1-3068BE660EF0}">
      <dgm:prSet/>
      <dgm:spPr/>
      <dgm:t>
        <a:bodyPr/>
        <a:lstStyle/>
        <a:p>
          <a:endParaRPr lang="es-NI" sz="1800"/>
        </a:p>
      </dgm:t>
    </dgm:pt>
    <dgm:pt modelId="{FFC1BDA3-B693-4389-9EFE-3AAB5CAE3FBC}" type="sibTrans" cxnId="{67F41D7C-5351-464F-BBF1-3068BE660EF0}">
      <dgm:prSet/>
      <dgm:spPr/>
      <dgm:t>
        <a:bodyPr/>
        <a:lstStyle/>
        <a:p>
          <a:endParaRPr lang="es-NI" sz="1800"/>
        </a:p>
      </dgm:t>
    </dgm:pt>
    <dgm:pt modelId="{20ED24D7-5C3F-4643-8547-6CC4EBED69A8}">
      <dgm:prSet phldrT="[Texto]" custT="1"/>
      <dgm:spPr/>
      <dgm:t>
        <a:bodyPr/>
        <a:lstStyle/>
        <a:p>
          <a:r>
            <a:rPr lang="es-NI" sz="1400" dirty="0" smtClean="0"/>
            <a:t>b) Proponer en conjunto </a:t>
          </a:r>
          <a:r>
            <a:rPr lang="es-NI" sz="1400" b="1" dirty="0" smtClean="0"/>
            <a:t>nuevas estrategias y compromisos </a:t>
          </a:r>
          <a:r>
            <a:rPr lang="es-NI" sz="1400" dirty="0" smtClean="0"/>
            <a:t>para los próximos años.</a:t>
          </a:r>
          <a:endParaRPr lang="es-NI" sz="1400" dirty="0"/>
        </a:p>
      </dgm:t>
    </dgm:pt>
    <dgm:pt modelId="{C7402DA7-453C-42D4-A1FD-B9F15EFA07CB}" type="parTrans" cxnId="{2528A647-277A-4234-BD80-900219904204}">
      <dgm:prSet/>
      <dgm:spPr/>
      <dgm:t>
        <a:bodyPr/>
        <a:lstStyle/>
        <a:p>
          <a:endParaRPr lang="es-NI" sz="1800"/>
        </a:p>
      </dgm:t>
    </dgm:pt>
    <dgm:pt modelId="{900F6946-E04E-487E-AA61-381A446EFA62}" type="sibTrans" cxnId="{2528A647-277A-4234-BD80-900219904204}">
      <dgm:prSet/>
      <dgm:spPr/>
      <dgm:t>
        <a:bodyPr/>
        <a:lstStyle/>
        <a:p>
          <a:endParaRPr lang="es-NI" sz="1800"/>
        </a:p>
      </dgm:t>
    </dgm:pt>
    <dgm:pt modelId="{214CF93C-7FB7-4301-A50F-A5BBC558B86A}" type="pres">
      <dgm:prSet presAssocID="{DC4EBC67-2E9F-4101-9615-BB7D631BD1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NI"/>
        </a:p>
      </dgm:t>
    </dgm:pt>
    <dgm:pt modelId="{62C7A59E-196E-4E07-B199-04B7CD549D84}" type="pres">
      <dgm:prSet presAssocID="{C1BBEA74-B851-4543-9F5A-2F54B4849521}" presName="thickLine" presStyleLbl="alignNode1" presStyleIdx="0" presStyleCnt="2"/>
      <dgm:spPr/>
    </dgm:pt>
    <dgm:pt modelId="{7E2C7147-3E1E-47DF-A556-05AD4979742E}" type="pres">
      <dgm:prSet presAssocID="{C1BBEA74-B851-4543-9F5A-2F54B4849521}" presName="horz1" presStyleCnt="0"/>
      <dgm:spPr/>
    </dgm:pt>
    <dgm:pt modelId="{8A7987B7-2403-40D4-870B-918EE85E8545}" type="pres">
      <dgm:prSet presAssocID="{C1BBEA74-B851-4543-9F5A-2F54B4849521}" presName="tx1" presStyleLbl="revTx" presStyleIdx="0" presStyleCnt="13" custFlipHor="1" custScaleX="84153" custScaleY="98304"/>
      <dgm:spPr/>
      <dgm:t>
        <a:bodyPr/>
        <a:lstStyle/>
        <a:p>
          <a:endParaRPr lang="es-NI"/>
        </a:p>
      </dgm:t>
    </dgm:pt>
    <dgm:pt modelId="{39E01C12-4121-4BDE-89A0-1681D8E1348E}" type="pres">
      <dgm:prSet presAssocID="{C1BBEA74-B851-4543-9F5A-2F54B4849521}" presName="vert1" presStyleCnt="0"/>
      <dgm:spPr/>
    </dgm:pt>
    <dgm:pt modelId="{CD1B053F-0DFD-4F27-A402-BDA7EA379471}" type="pres">
      <dgm:prSet presAssocID="{F083F6A9-B0F0-4F5F-A2F1-5922497E068F}" presName="vertSpace2a" presStyleCnt="0"/>
      <dgm:spPr/>
    </dgm:pt>
    <dgm:pt modelId="{223A5EF4-03FC-463D-9DFA-8E802D80D2D4}" type="pres">
      <dgm:prSet presAssocID="{F083F6A9-B0F0-4F5F-A2F1-5922497E068F}" presName="horz2" presStyleCnt="0"/>
      <dgm:spPr/>
    </dgm:pt>
    <dgm:pt modelId="{9CA895EA-ECEE-42D3-849D-477F1647F9C2}" type="pres">
      <dgm:prSet presAssocID="{F083F6A9-B0F0-4F5F-A2F1-5922497E068F}" presName="horzSpace2" presStyleCnt="0"/>
      <dgm:spPr/>
    </dgm:pt>
    <dgm:pt modelId="{590BF3F9-8F6F-4DE7-BD2E-AC32240229EF}" type="pres">
      <dgm:prSet presAssocID="{F083F6A9-B0F0-4F5F-A2F1-5922497E068F}" presName="tx2" presStyleLbl="revTx" presStyleIdx="1" presStyleCnt="13" custScaleX="328967" custScaleY="29352"/>
      <dgm:spPr/>
      <dgm:t>
        <a:bodyPr/>
        <a:lstStyle/>
        <a:p>
          <a:endParaRPr lang="es-NI"/>
        </a:p>
      </dgm:t>
    </dgm:pt>
    <dgm:pt modelId="{EAB2124A-2C70-4ED5-B9D1-C8A6C72F9BE6}" type="pres">
      <dgm:prSet presAssocID="{F083F6A9-B0F0-4F5F-A2F1-5922497E068F}" presName="vert2" presStyleCnt="0"/>
      <dgm:spPr/>
    </dgm:pt>
    <dgm:pt modelId="{55400F5B-B3C9-4CB5-A69E-8E81ED329431}" type="pres">
      <dgm:prSet presAssocID="{F083F6A9-B0F0-4F5F-A2F1-5922497E068F}" presName="thinLine2b" presStyleLbl="callout" presStyleIdx="0" presStyleCnt="10"/>
      <dgm:spPr/>
    </dgm:pt>
    <dgm:pt modelId="{5904F1B4-1B62-4132-BEC9-79C2A3403445}" type="pres">
      <dgm:prSet presAssocID="{F083F6A9-B0F0-4F5F-A2F1-5922497E068F}" presName="vertSpace2b" presStyleCnt="0"/>
      <dgm:spPr/>
    </dgm:pt>
    <dgm:pt modelId="{5AAF8F4B-BBE5-4D3A-B905-C218DCBDEFE2}" type="pres">
      <dgm:prSet presAssocID="{2C2CCDE4-E573-4C20-96FA-7A7E698F8164}" presName="horz2" presStyleCnt="0"/>
      <dgm:spPr/>
    </dgm:pt>
    <dgm:pt modelId="{F24BB130-4001-44FC-980F-F844ACDF07C3}" type="pres">
      <dgm:prSet presAssocID="{2C2CCDE4-E573-4C20-96FA-7A7E698F8164}" presName="horzSpace2" presStyleCnt="0"/>
      <dgm:spPr/>
    </dgm:pt>
    <dgm:pt modelId="{AA8D0A5C-C2B7-4628-9FEF-F0381F829E45}" type="pres">
      <dgm:prSet presAssocID="{2C2CCDE4-E573-4C20-96FA-7A7E698F8164}" presName="tx2" presStyleLbl="revTx" presStyleIdx="2" presStyleCnt="13" custScaleX="328967" custScaleY="29352"/>
      <dgm:spPr/>
      <dgm:t>
        <a:bodyPr/>
        <a:lstStyle/>
        <a:p>
          <a:endParaRPr lang="es-NI"/>
        </a:p>
      </dgm:t>
    </dgm:pt>
    <dgm:pt modelId="{A8BCD593-0E30-4F32-8ABE-228CE668FBB1}" type="pres">
      <dgm:prSet presAssocID="{2C2CCDE4-E573-4C20-96FA-7A7E698F8164}" presName="vert2" presStyleCnt="0"/>
      <dgm:spPr/>
    </dgm:pt>
    <dgm:pt modelId="{BB57B9A3-1714-4A32-B129-98D99BA98472}" type="pres">
      <dgm:prSet presAssocID="{2C2CCDE4-E573-4C20-96FA-7A7E698F8164}" presName="thinLine2b" presStyleLbl="callout" presStyleIdx="1" presStyleCnt="10"/>
      <dgm:spPr/>
    </dgm:pt>
    <dgm:pt modelId="{6582EA9E-7ECB-4125-B4D3-B3C1393CC38A}" type="pres">
      <dgm:prSet presAssocID="{2C2CCDE4-E573-4C20-96FA-7A7E698F8164}" presName="vertSpace2b" presStyleCnt="0"/>
      <dgm:spPr/>
    </dgm:pt>
    <dgm:pt modelId="{829FAED9-E1FD-4632-8882-A8C48026A9A6}" type="pres">
      <dgm:prSet presAssocID="{F8DEFB46-AE67-4743-B552-56480AFF6381}" presName="horz2" presStyleCnt="0"/>
      <dgm:spPr/>
    </dgm:pt>
    <dgm:pt modelId="{14770853-8A69-4AD8-B1C4-BA33F44D8B3A}" type="pres">
      <dgm:prSet presAssocID="{F8DEFB46-AE67-4743-B552-56480AFF6381}" presName="horzSpace2" presStyleCnt="0"/>
      <dgm:spPr/>
    </dgm:pt>
    <dgm:pt modelId="{EF4B4E6B-8F07-4443-8222-7CA7B759FED9}" type="pres">
      <dgm:prSet presAssocID="{F8DEFB46-AE67-4743-B552-56480AFF6381}" presName="tx2" presStyleLbl="revTx" presStyleIdx="3" presStyleCnt="13" custScaleX="328967" custScaleY="29352"/>
      <dgm:spPr/>
      <dgm:t>
        <a:bodyPr/>
        <a:lstStyle/>
        <a:p>
          <a:endParaRPr lang="es-NI"/>
        </a:p>
      </dgm:t>
    </dgm:pt>
    <dgm:pt modelId="{CF2C17A5-FC76-4FA4-B108-4EE171680F60}" type="pres">
      <dgm:prSet presAssocID="{F8DEFB46-AE67-4743-B552-56480AFF6381}" presName="vert2" presStyleCnt="0"/>
      <dgm:spPr/>
    </dgm:pt>
    <dgm:pt modelId="{CEAA39AB-E516-4570-8699-B69C15507AB5}" type="pres">
      <dgm:prSet presAssocID="{F8DEFB46-AE67-4743-B552-56480AFF6381}" presName="thinLine2b" presStyleLbl="callout" presStyleIdx="2" presStyleCnt="10"/>
      <dgm:spPr/>
    </dgm:pt>
    <dgm:pt modelId="{27256EB8-AFF0-4671-8000-01A995D51BEC}" type="pres">
      <dgm:prSet presAssocID="{F8DEFB46-AE67-4743-B552-56480AFF6381}" presName="vertSpace2b" presStyleCnt="0"/>
      <dgm:spPr/>
    </dgm:pt>
    <dgm:pt modelId="{E29C8117-5A46-4774-9A05-D704D4875333}" type="pres">
      <dgm:prSet presAssocID="{1BDADF47-2C78-4E5E-A73E-0F8C8D3EB74D}" presName="horz2" presStyleCnt="0"/>
      <dgm:spPr/>
    </dgm:pt>
    <dgm:pt modelId="{48647EE5-DE06-4D0F-8285-F2F8BE9EA058}" type="pres">
      <dgm:prSet presAssocID="{1BDADF47-2C78-4E5E-A73E-0F8C8D3EB74D}" presName="horzSpace2" presStyleCnt="0"/>
      <dgm:spPr/>
    </dgm:pt>
    <dgm:pt modelId="{1187227E-DBAA-482E-A4EA-F758B83988ED}" type="pres">
      <dgm:prSet presAssocID="{1BDADF47-2C78-4E5E-A73E-0F8C8D3EB74D}" presName="tx2" presStyleLbl="revTx" presStyleIdx="4" presStyleCnt="13" custScaleX="328967" custScaleY="29352"/>
      <dgm:spPr/>
      <dgm:t>
        <a:bodyPr/>
        <a:lstStyle/>
        <a:p>
          <a:endParaRPr lang="es-NI"/>
        </a:p>
      </dgm:t>
    </dgm:pt>
    <dgm:pt modelId="{078B39BE-CA80-4481-87B3-384CE4B8DB25}" type="pres">
      <dgm:prSet presAssocID="{1BDADF47-2C78-4E5E-A73E-0F8C8D3EB74D}" presName="vert2" presStyleCnt="0"/>
      <dgm:spPr/>
    </dgm:pt>
    <dgm:pt modelId="{DC4BFC55-70E5-4680-BF87-6AF88E3A5505}" type="pres">
      <dgm:prSet presAssocID="{1BDADF47-2C78-4E5E-A73E-0F8C8D3EB74D}" presName="thinLine2b" presStyleLbl="callout" presStyleIdx="3" presStyleCnt="10"/>
      <dgm:spPr/>
    </dgm:pt>
    <dgm:pt modelId="{12F5B093-29E0-4A1C-AE7B-662E0BA4396E}" type="pres">
      <dgm:prSet presAssocID="{1BDADF47-2C78-4E5E-A73E-0F8C8D3EB74D}" presName="vertSpace2b" presStyleCnt="0"/>
      <dgm:spPr/>
    </dgm:pt>
    <dgm:pt modelId="{BA3BE34A-6EF5-49E2-A29B-0DF19A5BF1EF}" type="pres">
      <dgm:prSet presAssocID="{672890B5-322B-4B5F-BEEB-B4DE3B3EC983}" presName="horz2" presStyleCnt="0"/>
      <dgm:spPr/>
    </dgm:pt>
    <dgm:pt modelId="{683FE03C-BEEF-449A-AD2C-F016E4B5BE9A}" type="pres">
      <dgm:prSet presAssocID="{672890B5-322B-4B5F-BEEB-B4DE3B3EC983}" presName="horzSpace2" presStyleCnt="0"/>
      <dgm:spPr/>
    </dgm:pt>
    <dgm:pt modelId="{408B0589-5E07-496D-8623-7BD022FC7D2B}" type="pres">
      <dgm:prSet presAssocID="{672890B5-322B-4B5F-BEEB-B4DE3B3EC983}" presName="tx2" presStyleLbl="revTx" presStyleIdx="5" presStyleCnt="13" custScaleX="49448"/>
      <dgm:spPr/>
      <dgm:t>
        <a:bodyPr/>
        <a:lstStyle/>
        <a:p>
          <a:endParaRPr lang="es-NI"/>
        </a:p>
      </dgm:t>
    </dgm:pt>
    <dgm:pt modelId="{9B477D11-B90C-4D75-BD29-6B640B0B1E10}" type="pres">
      <dgm:prSet presAssocID="{672890B5-322B-4B5F-BEEB-B4DE3B3EC983}" presName="vert2" presStyleCnt="0"/>
      <dgm:spPr/>
    </dgm:pt>
    <dgm:pt modelId="{2F48847D-109B-411F-9414-599894FC93A9}" type="pres">
      <dgm:prSet presAssocID="{07099A4C-B0AB-4BD0-95AE-2631EE48ACA5}" presName="horz3" presStyleCnt="0"/>
      <dgm:spPr/>
    </dgm:pt>
    <dgm:pt modelId="{7DB0CB8A-3C9C-4220-8687-87C772542D9B}" type="pres">
      <dgm:prSet presAssocID="{07099A4C-B0AB-4BD0-95AE-2631EE48ACA5}" presName="horzSpace3" presStyleCnt="0"/>
      <dgm:spPr/>
    </dgm:pt>
    <dgm:pt modelId="{FBF2E406-9066-47C2-AA77-DB1C43C1E5E8}" type="pres">
      <dgm:prSet presAssocID="{07099A4C-B0AB-4BD0-95AE-2631EE48ACA5}" presName="tx3" presStyleLbl="revTx" presStyleIdx="6" presStyleCnt="13" custScaleX="273636" custScaleY="2000000"/>
      <dgm:spPr/>
      <dgm:t>
        <a:bodyPr/>
        <a:lstStyle/>
        <a:p>
          <a:endParaRPr lang="es-NI"/>
        </a:p>
      </dgm:t>
    </dgm:pt>
    <dgm:pt modelId="{EC4AE86E-C95C-4B7F-A345-DD547C41C1EC}" type="pres">
      <dgm:prSet presAssocID="{07099A4C-B0AB-4BD0-95AE-2631EE48ACA5}" presName="vert3" presStyleCnt="0"/>
      <dgm:spPr/>
    </dgm:pt>
    <dgm:pt modelId="{9FF679D7-05DC-438B-9CCF-4595EC23606E}" type="pres">
      <dgm:prSet presAssocID="{87274DDD-5AA8-43FD-9EAF-8FE54ACC8A62}" presName="thinLine3" presStyleLbl="callout" presStyleIdx="4" presStyleCnt="10"/>
      <dgm:spPr/>
    </dgm:pt>
    <dgm:pt modelId="{72A5C7BD-8C86-4331-8DF0-A24D92D64BBB}" type="pres">
      <dgm:prSet presAssocID="{A89864FF-2476-449C-BF1F-35BB8F7CCA06}" presName="horz3" presStyleCnt="0"/>
      <dgm:spPr/>
    </dgm:pt>
    <dgm:pt modelId="{A91847A6-E167-4DF8-9863-D35F905DC224}" type="pres">
      <dgm:prSet presAssocID="{A89864FF-2476-449C-BF1F-35BB8F7CCA06}" presName="horzSpace3" presStyleCnt="0"/>
      <dgm:spPr/>
    </dgm:pt>
    <dgm:pt modelId="{907FAF03-2839-4633-8921-E6E512FC463B}" type="pres">
      <dgm:prSet presAssocID="{A89864FF-2476-449C-BF1F-35BB8F7CCA06}" presName="tx3" presStyleLbl="revTx" presStyleIdx="7" presStyleCnt="13" custScaleX="273636" custScaleY="2000000" custLinFactNeighborX="-729" custLinFactNeighborY="-8447"/>
      <dgm:spPr/>
      <dgm:t>
        <a:bodyPr/>
        <a:lstStyle/>
        <a:p>
          <a:endParaRPr lang="es-NI"/>
        </a:p>
      </dgm:t>
    </dgm:pt>
    <dgm:pt modelId="{43613CA1-571A-4A69-A490-223DDC93811A}" type="pres">
      <dgm:prSet presAssocID="{A89864FF-2476-449C-BF1F-35BB8F7CCA06}" presName="vert3" presStyleCnt="0"/>
      <dgm:spPr/>
    </dgm:pt>
    <dgm:pt modelId="{91A4A57C-E4AC-428E-B06E-4DA63E178A16}" type="pres">
      <dgm:prSet presAssocID="{7B6C1E97-FD1E-4735-8CA5-9BA7CB39CE22}" presName="thinLine3" presStyleLbl="callout" presStyleIdx="5" presStyleCnt="10"/>
      <dgm:spPr/>
    </dgm:pt>
    <dgm:pt modelId="{D544C204-6A02-4F1D-8655-8D17B316202F}" type="pres">
      <dgm:prSet presAssocID="{48674539-7714-408B-B664-F5239632F743}" presName="horz3" presStyleCnt="0"/>
      <dgm:spPr/>
    </dgm:pt>
    <dgm:pt modelId="{64AFBE14-ACED-465F-B613-1E1DA5E74543}" type="pres">
      <dgm:prSet presAssocID="{48674539-7714-408B-B664-F5239632F743}" presName="horzSpace3" presStyleCnt="0"/>
      <dgm:spPr/>
    </dgm:pt>
    <dgm:pt modelId="{EED578CA-9ACC-4214-8BD3-FBCC1B97E9A7}" type="pres">
      <dgm:prSet presAssocID="{48674539-7714-408B-B664-F5239632F743}" presName="tx3" presStyleLbl="revTx" presStyleIdx="8" presStyleCnt="13" custScaleX="273636" custScaleY="2000000"/>
      <dgm:spPr/>
      <dgm:t>
        <a:bodyPr/>
        <a:lstStyle/>
        <a:p>
          <a:endParaRPr lang="es-NI"/>
        </a:p>
      </dgm:t>
    </dgm:pt>
    <dgm:pt modelId="{83D47D76-CE77-4B17-AE97-F38C178F1C6E}" type="pres">
      <dgm:prSet presAssocID="{48674539-7714-408B-B664-F5239632F743}" presName="vert3" presStyleCnt="0"/>
      <dgm:spPr/>
    </dgm:pt>
    <dgm:pt modelId="{64993A9A-4630-4A35-8907-B936134F8E69}" type="pres">
      <dgm:prSet presAssocID="{23BFEB7E-B5AE-4EB2-B7F5-92471EC1E9B3}" presName="thinLine3" presStyleLbl="callout" presStyleIdx="6" presStyleCnt="10"/>
      <dgm:spPr/>
    </dgm:pt>
    <dgm:pt modelId="{716B3DCB-4D24-4823-BAC4-E4DC07A68DFE}" type="pres">
      <dgm:prSet presAssocID="{B23AC45D-DA42-460B-A105-F9D030272071}" presName="horz3" presStyleCnt="0"/>
      <dgm:spPr/>
    </dgm:pt>
    <dgm:pt modelId="{00F53425-E3DD-47CC-85C2-793BD75102D5}" type="pres">
      <dgm:prSet presAssocID="{B23AC45D-DA42-460B-A105-F9D030272071}" presName="horzSpace3" presStyleCnt="0"/>
      <dgm:spPr/>
    </dgm:pt>
    <dgm:pt modelId="{BA7BFC14-5392-48F9-9259-639050D0CFA3}" type="pres">
      <dgm:prSet presAssocID="{B23AC45D-DA42-460B-A105-F9D030272071}" presName="tx3" presStyleLbl="revTx" presStyleIdx="9" presStyleCnt="13" custScaleX="273636" custScaleY="2000000"/>
      <dgm:spPr/>
      <dgm:t>
        <a:bodyPr/>
        <a:lstStyle/>
        <a:p>
          <a:endParaRPr lang="es-NI"/>
        </a:p>
      </dgm:t>
    </dgm:pt>
    <dgm:pt modelId="{3496835E-574B-48CA-B25E-F9D051CC8461}" type="pres">
      <dgm:prSet presAssocID="{B23AC45D-DA42-460B-A105-F9D030272071}" presName="vert3" presStyleCnt="0"/>
      <dgm:spPr/>
    </dgm:pt>
    <dgm:pt modelId="{4F1C4DFB-1DC5-4330-8A94-3BD596E5B4A2}" type="pres">
      <dgm:prSet presAssocID="{672890B5-322B-4B5F-BEEB-B4DE3B3EC983}" presName="thinLine2b" presStyleLbl="callout" presStyleIdx="7" presStyleCnt="10"/>
      <dgm:spPr/>
    </dgm:pt>
    <dgm:pt modelId="{2E92B432-3A9C-4DE7-B37B-AA4A2CC1F6F7}" type="pres">
      <dgm:prSet presAssocID="{672890B5-322B-4B5F-BEEB-B4DE3B3EC983}" presName="vertSpace2b" presStyleCnt="0"/>
      <dgm:spPr/>
    </dgm:pt>
    <dgm:pt modelId="{1BFBFC40-8B87-4F0B-870F-EA35ED2D4257}" type="pres">
      <dgm:prSet presAssocID="{8AEA7B9E-6337-40C9-89A9-FC2F122B7B75}" presName="thickLine" presStyleLbl="alignNode1" presStyleIdx="1" presStyleCnt="2"/>
      <dgm:spPr/>
    </dgm:pt>
    <dgm:pt modelId="{5FE29DD6-0C88-4615-B786-7B362D02C353}" type="pres">
      <dgm:prSet presAssocID="{8AEA7B9E-6337-40C9-89A9-FC2F122B7B75}" presName="horz1" presStyleCnt="0"/>
      <dgm:spPr/>
    </dgm:pt>
    <dgm:pt modelId="{2853D37A-D87F-430C-9277-26A7171E84E1}" type="pres">
      <dgm:prSet presAssocID="{8AEA7B9E-6337-40C9-89A9-FC2F122B7B75}" presName="tx1" presStyleLbl="revTx" presStyleIdx="10" presStyleCnt="13" custScaleX="78670" custScaleY="69849"/>
      <dgm:spPr/>
      <dgm:t>
        <a:bodyPr/>
        <a:lstStyle/>
        <a:p>
          <a:endParaRPr lang="es-NI"/>
        </a:p>
      </dgm:t>
    </dgm:pt>
    <dgm:pt modelId="{15DFA3C4-3148-4273-B3A7-BED1A4BD3638}" type="pres">
      <dgm:prSet presAssocID="{8AEA7B9E-6337-40C9-89A9-FC2F122B7B75}" presName="vert1" presStyleCnt="0"/>
      <dgm:spPr/>
    </dgm:pt>
    <dgm:pt modelId="{83FEFAC8-4852-44DB-8DB0-39E14B31B3FC}" type="pres">
      <dgm:prSet presAssocID="{96700B03-A721-4199-A066-24D329D48FB2}" presName="vertSpace2a" presStyleCnt="0"/>
      <dgm:spPr/>
    </dgm:pt>
    <dgm:pt modelId="{985AF8A9-CBBD-48FD-B0E8-F5EA94ED628F}" type="pres">
      <dgm:prSet presAssocID="{96700B03-A721-4199-A066-24D329D48FB2}" presName="horz2" presStyleCnt="0"/>
      <dgm:spPr/>
    </dgm:pt>
    <dgm:pt modelId="{D18DF650-97B0-4AC5-AEC1-9E1F4A0DCC66}" type="pres">
      <dgm:prSet presAssocID="{96700B03-A721-4199-A066-24D329D48FB2}" presName="horzSpace2" presStyleCnt="0"/>
      <dgm:spPr/>
    </dgm:pt>
    <dgm:pt modelId="{2EF5ACEE-0EB3-4315-9BB5-2F408296A9DE}" type="pres">
      <dgm:prSet presAssocID="{96700B03-A721-4199-A066-24D329D48FB2}" presName="tx2" presStyleLbl="revTx" presStyleIdx="11" presStyleCnt="13" custScaleX="215676" custScaleY="17350"/>
      <dgm:spPr/>
      <dgm:t>
        <a:bodyPr/>
        <a:lstStyle/>
        <a:p>
          <a:endParaRPr lang="es-NI"/>
        </a:p>
      </dgm:t>
    </dgm:pt>
    <dgm:pt modelId="{15103670-45DF-48D7-A86D-BC798BFFB5A2}" type="pres">
      <dgm:prSet presAssocID="{96700B03-A721-4199-A066-24D329D48FB2}" presName="vert2" presStyleCnt="0"/>
      <dgm:spPr/>
    </dgm:pt>
    <dgm:pt modelId="{79D427CF-BBA7-4EAA-BD08-171E331FC39C}" type="pres">
      <dgm:prSet presAssocID="{96700B03-A721-4199-A066-24D329D48FB2}" presName="thinLine2b" presStyleLbl="callout" presStyleIdx="8" presStyleCnt="10"/>
      <dgm:spPr/>
    </dgm:pt>
    <dgm:pt modelId="{3CD3F60E-B29D-44EB-9A7B-BA45DDD51D2F}" type="pres">
      <dgm:prSet presAssocID="{96700B03-A721-4199-A066-24D329D48FB2}" presName="vertSpace2b" presStyleCnt="0"/>
      <dgm:spPr/>
    </dgm:pt>
    <dgm:pt modelId="{0848B8CF-98D7-4932-9EC2-B8FBAA95A9FD}" type="pres">
      <dgm:prSet presAssocID="{20ED24D7-5C3F-4643-8547-6CC4EBED69A8}" presName="horz2" presStyleCnt="0"/>
      <dgm:spPr/>
    </dgm:pt>
    <dgm:pt modelId="{477A3968-E57D-4B35-A2D4-D198DACE4E0A}" type="pres">
      <dgm:prSet presAssocID="{20ED24D7-5C3F-4643-8547-6CC4EBED69A8}" presName="horzSpace2" presStyleCnt="0"/>
      <dgm:spPr/>
    </dgm:pt>
    <dgm:pt modelId="{BCA4B58E-A124-47EA-A0F6-C3920D147798}" type="pres">
      <dgm:prSet presAssocID="{20ED24D7-5C3F-4643-8547-6CC4EBED69A8}" presName="tx2" presStyleLbl="revTx" presStyleIdx="12" presStyleCnt="13" custScaleX="215676" custScaleY="17350"/>
      <dgm:spPr/>
      <dgm:t>
        <a:bodyPr/>
        <a:lstStyle/>
        <a:p>
          <a:endParaRPr lang="es-NI"/>
        </a:p>
      </dgm:t>
    </dgm:pt>
    <dgm:pt modelId="{8F4778E6-AE20-420E-A482-02CAF3D0513F}" type="pres">
      <dgm:prSet presAssocID="{20ED24D7-5C3F-4643-8547-6CC4EBED69A8}" presName="vert2" presStyleCnt="0"/>
      <dgm:spPr/>
    </dgm:pt>
    <dgm:pt modelId="{45A4F421-393D-4B54-B0A4-1C2DBDF1F4E2}" type="pres">
      <dgm:prSet presAssocID="{20ED24D7-5C3F-4643-8547-6CC4EBED69A8}" presName="thinLine2b" presStyleLbl="callout" presStyleIdx="9" presStyleCnt="10"/>
      <dgm:spPr/>
    </dgm:pt>
    <dgm:pt modelId="{6FFB55D9-288D-4BE3-BFF4-D79AC8348E2F}" type="pres">
      <dgm:prSet presAssocID="{20ED24D7-5C3F-4643-8547-6CC4EBED69A8}" presName="vertSpace2b" presStyleCnt="0"/>
      <dgm:spPr/>
    </dgm:pt>
  </dgm:ptLst>
  <dgm:cxnLst>
    <dgm:cxn modelId="{5E8804B4-E287-4845-8ECC-58D2E0769D96}" type="presOf" srcId="{C1BBEA74-B851-4543-9F5A-2F54B4849521}" destId="{8A7987B7-2403-40D4-870B-918EE85E8545}" srcOrd="0" destOrd="0" presId="urn:microsoft.com/office/officeart/2008/layout/LinedList"/>
    <dgm:cxn modelId="{0FD32467-E87B-4C96-9889-76D39E430D96}" type="presOf" srcId="{8AEA7B9E-6337-40C9-89A9-FC2F122B7B75}" destId="{2853D37A-D87F-430C-9277-26A7171E84E1}" srcOrd="0" destOrd="0" presId="urn:microsoft.com/office/officeart/2008/layout/LinedList"/>
    <dgm:cxn modelId="{616156C2-1154-44B0-AAB7-A63495C38359}" srcId="{C1BBEA74-B851-4543-9F5A-2F54B4849521}" destId="{1BDADF47-2C78-4E5E-A73E-0F8C8D3EB74D}" srcOrd="3" destOrd="0" parTransId="{E688E57F-6C95-4ED9-B9B7-98A019876B2A}" sibTransId="{D8DC73D1-7547-4224-9A03-C9CEF00A791A}"/>
    <dgm:cxn modelId="{473E526E-38ED-43DC-9ECF-05EC5F680F06}" srcId="{C1BBEA74-B851-4543-9F5A-2F54B4849521}" destId="{F083F6A9-B0F0-4F5F-A2F1-5922497E068F}" srcOrd="0" destOrd="0" parTransId="{4206DD0C-8BF5-4D73-8105-C0061B820A97}" sibTransId="{55FB41AC-23FA-4A11-88BC-66DB8B99D85B}"/>
    <dgm:cxn modelId="{D5CD7620-E3F1-4A7F-B27F-C38C101DAD30}" type="presOf" srcId="{1BDADF47-2C78-4E5E-A73E-0F8C8D3EB74D}" destId="{1187227E-DBAA-482E-A4EA-F758B83988ED}" srcOrd="0" destOrd="0" presId="urn:microsoft.com/office/officeart/2008/layout/LinedList"/>
    <dgm:cxn modelId="{EE6F69E1-CA69-4314-96A2-4D1F62020FE4}" type="presOf" srcId="{672890B5-322B-4B5F-BEEB-B4DE3B3EC983}" destId="{408B0589-5E07-496D-8623-7BD022FC7D2B}" srcOrd="0" destOrd="0" presId="urn:microsoft.com/office/officeart/2008/layout/LinedList"/>
    <dgm:cxn modelId="{95A706C5-AECA-475E-BF09-DC9F6C1BE36B}" srcId="{672890B5-322B-4B5F-BEEB-B4DE3B3EC983}" destId="{48674539-7714-408B-B664-F5239632F743}" srcOrd="2" destOrd="0" parTransId="{D8532419-70E4-48C4-99B4-9134AD898323}" sibTransId="{23BFEB7E-B5AE-4EB2-B7F5-92471EC1E9B3}"/>
    <dgm:cxn modelId="{7485710A-1D5A-403D-B630-A55C3018F06A}" srcId="{DC4EBC67-2E9F-4101-9615-BB7D631BD148}" destId="{C1BBEA74-B851-4543-9F5A-2F54B4849521}" srcOrd="0" destOrd="0" parTransId="{8B02B500-36A1-48FD-9DAA-D5F1C2986D7C}" sibTransId="{704A8A54-71AE-4605-847B-37BCFBABB57E}"/>
    <dgm:cxn modelId="{002DB471-8537-4F13-B098-3DA75BBF9CC6}" type="presOf" srcId="{07099A4C-B0AB-4BD0-95AE-2631EE48ACA5}" destId="{FBF2E406-9066-47C2-AA77-DB1C43C1E5E8}" srcOrd="0" destOrd="0" presId="urn:microsoft.com/office/officeart/2008/layout/LinedList"/>
    <dgm:cxn modelId="{C1187A47-9DC7-4997-BC50-9CD76691FDA4}" type="presOf" srcId="{2C2CCDE4-E573-4C20-96FA-7A7E698F8164}" destId="{AA8D0A5C-C2B7-4628-9FEF-F0381F829E45}" srcOrd="0" destOrd="0" presId="urn:microsoft.com/office/officeart/2008/layout/LinedList"/>
    <dgm:cxn modelId="{948EC7B4-7125-4E97-96E8-C0B0CD711660}" type="presOf" srcId="{48674539-7714-408B-B664-F5239632F743}" destId="{EED578CA-9ACC-4214-8BD3-FBCC1B97E9A7}" srcOrd="0" destOrd="0" presId="urn:microsoft.com/office/officeart/2008/layout/LinedList"/>
    <dgm:cxn modelId="{4D1BB72B-26F6-4E1E-AB75-1882C4099010}" srcId="{DC4EBC67-2E9F-4101-9615-BB7D631BD148}" destId="{8AEA7B9E-6337-40C9-89A9-FC2F122B7B75}" srcOrd="1" destOrd="0" parTransId="{D4722784-F482-4337-B72F-0C8949DAC4DB}" sibTransId="{D26E9728-3A68-4D78-9E0D-B23CDC6A4FD5}"/>
    <dgm:cxn modelId="{2A2E4E60-1806-4C52-99CC-27F22A767170}" srcId="{672890B5-322B-4B5F-BEEB-B4DE3B3EC983}" destId="{A89864FF-2476-449C-BF1F-35BB8F7CCA06}" srcOrd="1" destOrd="0" parTransId="{78E2C0F6-02DB-4B42-98DA-0D304B32C563}" sibTransId="{7B6C1E97-FD1E-4735-8CA5-9BA7CB39CE22}"/>
    <dgm:cxn modelId="{EE7E58F7-B0E0-4AE2-AF55-27D5E575ED6B}" srcId="{C1BBEA74-B851-4543-9F5A-2F54B4849521}" destId="{F8DEFB46-AE67-4743-B552-56480AFF6381}" srcOrd="2" destOrd="0" parTransId="{C9C107D0-C4A3-4D55-A695-0F6CA756E7CE}" sibTransId="{0F13F18A-0460-48F6-A261-54504D14DEF9}"/>
    <dgm:cxn modelId="{CD887F12-EE6B-4D75-B6E0-64F6828A75DB}" srcId="{C1BBEA74-B851-4543-9F5A-2F54B4849521}" destId="{672890B5-322B-4B5F-BEEB-B4DE3B3EC983}" srcOrd="4" destOrd="0" parTransId="{6D46D9F2-6DD4-486F-A218-BF6D50697639}" sibTransId="{25D37A74-DD73-4772-BC61-0516F0FED5BE}"/>
    <dgm:cxn modelId="{B3D94BFD-BC9A-4847-9DB6-4EB366CB6AE5}" type="presOf" srcId="{B23AC45D-DA42-460B-A105-F9D030272071}" destId="{BA7BFC14-5392-48F9-9259-639050D0CFA3}" srcOrd="0" destOrd="0" presId="urn:microsoft.com/office/officeart/2008/layout/LinedList"/>
    <dgm:cxn modelId="{E850BE8A-A966-4CD9-99E8-03E798398B86}" type="presOf" srcId="{F083F6A9-B0F0-4F5F-A2F1-5922497E068F}" destId="{590BF3F9-8F6F-4DE7-BD2E-AC32240229EF}" srcOrd="0" destOrd="0" presId="urn:microsoft.com/office/officeart/2008/layout/LinedList"/>
    <dgm:cxn modelId="{B60E9CCF-66B6-4372-BFC5-E9EB92C2297C}" srcId="{C1BBEA74-B851-4543-9F5A-2F54B4849521}" destId="{2C2CCDE4-E573-4C20-96FA-7A7E698F8164}" srcOrd="1" destOrd="0" parTransId="{991B0ABF-807C-4E7C-9D49-EC42AC433429}" sibTransId="{3FFA5EDC-AE5B-4FC7-9CEC-222885460565}"/>
    <dgm:cxn modelId="{F4ECBE3A-8A6F-4641-B658-F985489C64D4}" type="presOf" srcId="{96700B03-A721-4199-A066-24D329D48FB2}" destId="{2EF5ACEE-0EB3-4315-9BB5-2F408296A9DE}" srcOrd="0" destOrd="0" presId="urn:microsoft.com/office/officeart/2008/layout/LinedList"/>
    <dgm:cxn modelId="{B2DFE77E-6462-4105-B930-1C0740A08E59}" srcId="{672890B5-322B-4B5F-BEEB-B4DE3B3EC983}" destId="{07099A4C-B0AB-4BD0-95AE-2631EE48ACA5}" srcOrd="0" destOrd="0" parTransId="{8AA483B1-9B0B-4EB9-9C87-C95937F5CEE1}" sibTransId="{87274DDD-5AA8-43FD-9EAF-8FE54ACC8A62}"/>
    <dgm:cxn modelId="{F9545C44-17C8-4023-B3BC-35A58B13395E}" type="presOf" srcId="{A89864FF-2476-449C-BF1F-35BB8F7CCA06}" destId="{907FAF03-2839-4633-8921-E6E512FC463B}" srcOrd="0" destOrd="0" presId="urn:microsoft.com/office/officeart/2008/layout/LinedList"/>
    <dgm:cxn modelId="{4CAE19D8-02B9-4CB8-8FBB-BDD9F0BF7BF3}" type="presOf" srcId="{DC4EBC67-2E9F-4101-9615-BB7D631BD148}" destId="{214CF93C-7FB7-4301-A50F-A5BBC558B86A}" srcOrd="0" destOrd="0" presId="urn:microsoft.com/office/officeart/2008/layout/LinedList"/>
    <dgm:cxn modelId="{EC25DE53-9E0E-47BF-A266-7A36AB955270}" srcId="{672890B5-322B-4B5F-BEEB-B4DE3B3EC983}" destId="{B23AC45D-DA42-460B-A105-F9D030272071}" srcOrd="3" destOrd="0" parTransId="{1F851D2F-8EC8-486A-9FF9-3175D9E59025}" sibTransId="{A2CD0967-989C-403A-8940-8F71EBE51DFC}"/>
    <dgm:cxn modelId="{67F41D7C-5351-464F-BBF1-3068BE660EF0}" srcId="{8AEA7B9E-6337-40C9-89A9-FC2F122B7B75}" destId="{96700B03-A721-4199-A066-24D329D48FB2}" srcOrd="0" destOrd="0" parTransId="{E6029F30-FD73-4B9B-A550-0C2C5F418DB5}" sibTransId="{FFC1BDA3-B693-4389-9EFE-3AAB5CAE3FBC}"/>
    <dgm:cxn modelId="{694F3739-7EF2-478D-AA71-7A2DEF9EFABF}" type="presOf" srcId="{F8DEFB46-AE67-4743-B552-56480AFF6381}" destId="{EF4B4E6B-8F07-4443-8222-7CA7B759FED9}" srcOrd="0" destOrd="0" presId="urn:microsoft.com/office/officeart/2008/layout/LinedList"/>
    <dgm:cxn modelId="{D8D49745-13C1-4E46-9B96-0E962538CB31}" type="presOf" srcId="{20ED24D7-5C3F-4643-8547-6CC4EBED69A8}" destId="{BCA4B58E-A124-47EA-A0F6-C3920D147798}" srcOrd="0" destOrd="0" presId="urn:microsoft.com/office/officeart/2008/layout/LinedList"/>
    <dgm:cxn modelId="{2528A647-277A-4234-BD80-900219904204}" srcId="{8AEA7B9E-6337-40C9-89A9-FC2F122B7B75}" destId="{20ED24D7-5C3F-4643-8547-6CC4EBED69A8}" srcOrd="1" destOrd="0" parTransId="{C7402DA7-453C-42D4-A1FD-B9F15EFA07CB}" sibTransId="{900F6946-E04E-487E-AA61-381A446EFA62}"/>
    <dgm:cxn modelId="{368C9AF2-70E7-4BCB-82D0-51FF5AD32801}" type="presParOf" srcId="{214CF93C-7FB7-4301-A50F-A5BBC558B86A}" destId="{62C7A59E-196E-4E07-B199-04B7CD549D84}" srcOrd="0" destOrd="0" presId="urn:microsoft.com/office/officeart/2008/layout/LinedList"/>
    <dgm:cxn modelId="{8B58967B-ADED-47A3-BC1F-C0A24C0BCFB1}" type="presParOf" srcId="{214CF93C-7FB7-4301-A50F-A5BBC558B86A}" destId="{7E2C7147-3E1E-47DF-A556-05AD4979742E}" srcOrd="1" destOrd="0" presId="urn:microsoft.com/office/officeart/2008/layout/LinedList"/>
    <dgm:cxn modelId="{73D4AAD8-F956-48DF-A6ED-2B1271DF261B}" type="presParOf" srcId="{7E2C7147-3E1E-47DF-A556-05AD4979742E}" destId="{8A7987B7-2403-40D4-870B-918EE85E8545}" srcOrd="0" destOrd="0" presId="urn:microsoft.com/office/officeart/2008/layout/LinedList"/>
    <dgm:cxn modelId="{F66D7DDD-02B0-4981-AAD4-0776F0E73EE9}" type="presParOf" srcId="{7E2C7147-3E1E-47DF-A556-05AD4979742E}" destId="{39E01C12-4121-4BDE-89A0-1681D8E1348E}" srcOrd="1" destOrd="0" presId="urn:microsoft.com/office/officeart/2008/layout/LinedList"/>
    <dgm:cxn modelId="{F8465BA7-9FFE-4920-9635-0B4102AF6121}" type="presParOf" srcId="{39E01C12-4121-4BDE-89A0-1681D8E1348E}" destId="{CD1B053F-0DFD-4F27-A402-BDA7EA379471}" srcOrd="0" destOrd="0" presId="urn:microsoft.com/office/officeart/2008/layout/LinedList"/>
    <dgm:cxn modelId="{C101DC11-5023-409C-BD34-9CB546BCD2D7}" type="presParOf" srcId="{39E01C12-4121-4BDE-89A0-1681D8E1348E}" destId="{223A5EF4-03FC-463D-9DFA-8E802D80D2D4}" srcOrd="1" destOrd="0" presId="urn:microsoft.com/office/officeart/2008/layout/LinedList"/>
    <dgm:cxn modelId="{9C76930F-D10B-4A3F-A6BE-A05CC6FF5874}" type="presParOf" srcId="{223A5EF4-03FC-463D-9DFA-8E802D80D2D4}" destId="{9CA895EA-ECEE-42D3-849D-477F1647F9C2}" srcOrd="0" destOrd="0" presId="urn:microsoft.com/office/officeart/2008/layout/LinedList"/>
    <dgm:cxn modelId="{564A8A75-D0BF-49CC-9353-88C2495E6C1C}" type="presParOf" srcId="{223A5EF4-03FC-463D-9DFA-8E802D80D2D4}" destId="{590BF3F9-8F6F-4DE7-BD2E-AC32240229EF}" srcOrd="1" destOrd="0" presId="urn:microsoft.com/office/officeart/2008/layout/LinedList"/>
    <dgm:cxn modelId="{534C745C-7F9F-4A95-BD82-92E243ADE540}" type="presParOf" srcId="{223A5EF4-03FC-463D-9DFA-8E802D80D2D4}" destId="{EAB2124A-2C70-4ED5-B9D1-C8A6C72F9BE6}" srcOrd="2" destOrd="0" presId="urn:microsoft.com/office/officeart/2008/layout/LinedList"/>
    <dgm:cxn modelId="{D4FEB28F-C2AC-4E48-A879-CD8848273342}" type="presParOf" srcId="{39E01C12-4121-4BDE-89A0-1681D8E1348E}" destId="{55400F5B-B3C9-4CB5-A69E-8E81ED329431}" srcOrd="2" destOrd="0" presId="urn:microsoft.com/office/officeart/2008/layout/LinedList"/>
    <dgm:cxn modelId="{421FC0F9-21E2-4E33-BFF0-16BAC323DC63}" type="presParOf" srcId="{39E01C12-4121-4BDE-89A0-1681D8E1348E}" destId="{5904F1B4-1B62-4132-BEC9-79C2A3403445}" srcOrd="3" destOrd="0" presId="urn:microsoft.com/office/officeart/2008/layout/LinedList"/>
    <dgm:cxn modelId="{5CE34364-5277-428F-A96A-6678D469ECE9}" type="presParOf" srcId="{39E01C12-4121-4BDE-89A0-1681D8E1348E}" destId="{5AAF8F4B-BBE5-4D3A-B905-C218DCBDEFE2}" srcOrd="4" destOrd="0" presId="urn:microsoft.com/office/officeart/2008/layout/LinedList"/>
    <dgm:cxn modelId="{240F8214-D877-4369-B8CC-F3073782C59D}" type="presParOf" srcId="{5AAF8F4B-BBE5-4D3A-B905-C218DCBDEFE2}" destId="{F24BB130-4001-44FC-980F-F844ACDF07C3}" srcOrd="0" destOrd="0" presId="urn:microsoft.com/office/officeart/2008/layout/LinedList"/>
    <dgm:cxn modelId="{42803608-8966-45E6-8BF8-D0FC4EF9C797}" type="presParOf" srcId="{5AAF8F4B-BBE5-4D3A-B905-C218DCBDEFE2}" destId="{AA8D0A5C-C2B7-4628-9FEF-F0381F829E45}" srcOrd="1" destOrd="0" presId="urn:microsoft.com/office/officeart/2008/layout/LinedList"/>
    <dgm:cxn modelId="{97461263-3C09-4F27-BC8C-4C9BF996E16A}" type="presParOf" srcId="{5AAF8F4B-BBE5-4D3A-B905-C218DCBDEFE2}" destId="{A8BCD593-0E30-4F32-8ABE-228CE668FBB1}" srcOrd="2" destOrd="0" presId="urn:microsoft.com/office/officeart/2008/layout/LinedList"/>
    <dgm:cxn modelId="{AF2ABEC4-EBD4-4647-A9E3-3F96E9D635D1}" type="presParOf" srcId="{39E01C12-4121-4BDE-89A0-1681D8E1348E}" destId="{BB57B9A3-1714-4A32-B129-98D99BA98472}" srcOrd="5" destOrd="0" presId="urn:microsoft.com/office/officeart/2008/layout/LinedList"/>
    <dgm:cxn modelId="{E53EA470-5EA0-4096-B6FA-B4D42D006E0F}" type="presParOf" srcId="{39E01C12-4121-4BDE-89A0-1681D8E1348E}" destId="{6582EA9E-7ECB-4125-B4D3-B3C1393CC38A}" srcOrd="6" destOrd="0" presId="urn:microsoft.com/office/officeart/2008/layout/LinedList"/>
    <dgm:cxn modelId="{B3F1139D-8240-4653-891E-264625A5676A}" type="presParOf" srcId="{39E01C12-4121-4BDE-89A0-1681D8E1348E}" destId="{829FAED9-E1FD-4632-8882-A8C48026A9A6}" srcOrd="7" destOrd="0" presId="urn:microsoft.com/office/officeart/2008/layout/LinedList"/>
    <dgm:cxn modelId="{B7447675-CC22-4E08-AD0C-B8D56C9F814D}" type="presParOf" srcId="{829FAED9-E1FD-4632-8882-A8C48026A9A6}" destId="{14770853-8A69-4AD8-B1C4-BA33F44D8B3A}" srcOrd="0" destOrd="0" presId="urn:microsoft.com/office/officeart/2008/layout/LinedList"/>
    <dgm:cxn modelId="{426D34BF-EADD-415D-BCFE-C17A8C579307}" type="presParOf" srcId="{829FAED9-E1FD-4632-8882-A8C48026A9A6}" destId="{EF4B4E6B-8F07-4443-8222-7CA7B759FED9}" srcOrd="1" destOrd="0" presId="urn:microsoft.com/office/officeart/2008/layout/LinedList"/>
    <dgm:cxn modelId="{3930CFF2-06DB-4B88-9F60-8E7416308D26}" type="presParOf" srcId="{829FAED9-E1FD-4632-8882-A8C48026A9A6}" destId="{CF2C17A5-FC76-4FA4-B108-4EE171680F60}" srcOrd="2" destOrd="0" presId="urn:microsoft.com/office/officeart/2008/layout/LinedList"/>
    <dgm:cxn modelId="{9C0D0524-4719-4301-BE75-3F289123E0DC}" type="presParOf" srcId="{39E01C12-4121-4BDE-89A0-1681D8E1348E}" destId="{CEAA39AB-E516-4570-8699-B69C15507AB5}" srcOrd="8" destOrd="0" presId="urn:microsoft.com/office/officeart/2008/layout/LinedList"/>
    <dgm:cxn modelId="{F8B65A2B-4CB1-4139-9A34-1B573912366D}" type="presParOf" srcId="{39E01C12-4121-4BDE-89A0-1681D8E1348E}" destId="{27256EB8-AFF0-4671-8000-01A995D51BEC}" srcOrd="9" destOrd="0" presId="urn:microsoft.com/office/officeart/2008/layout/LinedList"/>
    <dgm:cxn modelId="{BFC0C160-340B-4861-9418-281C7A49FA4F}" type="presParOf" srcId="{39E01C12-4121-4BDE-89A0-1681D8E1348E}" destId="{E29C8117-5A46-4774-9A05-D704D4875333}" srcOrd="10" destOrd="0" presId="urn:microsoft.com/office/officeart/2008/layout/LinedList"/>
    <dgm:cxn modelId="{1324F3B2-9220-4210-9578-C6EF08FDC35A}" type="presParOf" srcId="{E29C8117-5A46-4774-9A05-D704D4875333}" destId="{48647EE5-DE06-4D0F-8285-F2F8BE9EA058}" srcOrd="0" destOrd="0" presId="urn:microsoft.com/office/officeart/2008/layout/LinedList"/>
    <dgm:cxn modelId="{82CB64B5-379F-4E91-9F3A-0D06359B334F}" type="presParOf" srcId="{E29C8117-5A46-4774-9A05-D704D4875333}" destId="{1187227E-DBAA-482E-A4EA-F758B83988ED}" srcOrd="1" destOrd="0" presId="urn:microsoft.com/office/officeart/2008/layout/LinedList"/>
    <dgm:cxn modelId="{E5B85D90-0469-4A6D-B7DC-6E428ED2048B}" type="presParOf" srcId="{E29C8117-5A46-4774-9A05-D704D4875333}" destId="{078B39BE-CA80-4481-87B3-384CE4B8DB25}" srcOrd="2" destOrd="0" presId="urn:microsoft.com/office/officeart/2008/layout/LinedList"/>
    <dgm:cxn modelId="{6B8AA4BD-1312-4DCA-AF84-4F8D36424C86}" type="presParOf" srcId="{39E01C12-4121-4BDE-89A0-1681D8E1348E}" destId="{DC4BFC55-70E5-4680-BF87-6AF88E3A5505}" srcOrd="11" destOrd="0" presId="urn:microsoft.com/office/officeart/2008/layout/LinedList"/>
    <dgm:cxn modelId="{9CC39760-F406-4CB7-AC97-E5EFAD0C669E}" type="presParOf" srcId="{39E01C12-4121-4BDE-89A0-1681D8E1348E}" destId="{12F5B093-29E0-4A1C-AE7B-662E0BA4396E}" srcOrd="12" destOrd="0" presId="urn:microsoft.com/office/officeart/2008/layout/LinedList"/>
    <dgm:cxn modelId="{2348E9AB-02BC-4FE0-B857-106515CBB343}" type="presParOf" srcId="{39E01C12-4121-4BDE-89A0-1681D8E1348E}" destId="{BA3BE34A-6EF5-49E2-A29B-0DF19A5BF1EF}" srcOrd="13" destOrd="0" presId="urn:microsoft.com/office/officeart/2008/layout/LinedList"/>
    <dgm:cxn modelId="{468F0CFC-9E28-436E-88DA-16F5A0E1D456}" type="presParOf" srcId="{BA3BE34A-6EF5-49E2-A29B-0DF19A5BF1EF}" destId="{683FE03C-BEEF-449A-AD2C-F016E4B5BE9A}" srcOrd="0" destOrd="0" presId="urn:microsoft.com/office/officeart/2008/layout/LinedList"/>
    <dgm:cxn modelId="{8ADED3B1-45B3-41FF-A395-3F501AE9C9A3}" type="presParOf" srcId="{BA3BE34A-6EF5-49E2-A29B-0DF19A5BF1EF}" destId="{408B0589-5E07-496D-8623-7BD022FC7D2B}" srcOrd="1" destOrd="0" presId="urn:microsoft.com/office/officeart/2008/layout/LinedList"/>
    <dgm:cxn modelId="{225A70E4-C542-43E3-ACB0-E3E12676B2EF}" type="presParOf" srcId="{BA3BE34A-6EF5-49E2-A29B-0DF19A5BF1EF}" destId="{9B477D11-B90C-4D75-BD29-6B640B0B1E10}" srcOrd="2" destOrd="0" presId="urn:microsoft.com/office/officeart/2008/layout/LinedList"/>
    <dgm:cxn modelId="{EAA14DFC-697C-43A6-AFA0-C0B2162FC5D5}" type="presParOf" srcId="{9B477D11-B90C-4D75-BD29-6B640B0B1E10}" destId="{2F48847D-109B-411F-9414-599894FC93A9}" srcOrd="0" destOrd="0" presId="urn:microsoft.com/office/officeart/2008/layout/LinedList"/>
    <dgm:cxn modelId="{C9C1395C-730C-405F-8DF0-E63BF1ABDF67}" type="presParOf" srcId="{2F48847D-109B-411F-9414-599894FC93A9}" destId="{7DB0CB8A-3C9C-4220-8687-87C772542D9B}" srcOrd="0" destOrd="0" presId="urn:microsoft.com/office/officeart/2008/layout/LinedList"/>
    <dgm:cxn modelId="{6D5FCE33-64E6-418A-9D2C-322812667719}" type="presParOf" srcId="{2F48847D-109B-411F-9414-599894FC93A9}" destId="{FBF2E406-9066-47C2-AA77-DB1C43C1E5E8}" srcOrd="1" destOrd="0" presId="urn:microsoft.com/office/officeart/2008/layout/LinedList"/>
    <dgm:cxn modelId="{26324C93-272A-4569-8324-D9E69DED1A63}" type="presParOf" srcId="{2F48847D-109B-411F-9414-599894FC93A9}" destId="{EC4AE86E-C95C-4B7F-A345-DD547C41C1EC}" srcOrd="2" destOrd="0" presId="urn:microsoft.com/office/officeart/2008/layout/LinedList"/>
    <dgm:cxn modelId="{F62431BE-26FA-4764-A47C-A45AD51FC60F}" type="presParOf" srcId="{9B477D11-B90C-4D75-BD29-6B640B0B1E10}" destId="{9FF679D7-05DC-438B-9CCF-4595EC23606E}" srcOrd="1" destOrd="0" presId="urn:microsoft.com/office/officeart/2008/layout/LinedList"/>
    <dgm:cxn modelId="{76082C3D-0B8E-4E0B-94D7-9BDCDA8A28BD}" type="presParOf" srcId="{9B477D11-B90C-4D75-BD29-6B640B0B1E10}" destId="{72A5C7BD-8C86-4331-8DF0-A24D92D64BBB}" srcOrd="2" destOrd="0" presId="urn:microsoft.com/office/officeart/2008/layout/LinedList"/>
    <dgm:cxn modelId="{8735CA12-4546-4AC4-9B00-38E5A15A9C9D}" type="presParOf" srcId="{72A5C7BD-8C86-4331-8DF0-A24D92D64BBB}" destId="{A91847A6-E167-4DF8-9863-D35F905DC224}" srcOrd="0" destOrd="0" presId="urn:microsoft.com/office/officeart/2008/layout/LinedList"/>
    <dgm:cxn modelId="{E31D9B5F-CBC2-4196-8EB7-35CCA8E29EB8}" type="presParOf" srcId="{72A5C7BD-8C86-4331-8DF0-A24D92D64BBB}" destId="{907FAF03-2839-4633-8921-E6E512FC463B}" srcOrd="1" destOrd="0" presId="urn:microsoft.com/office/officeart/2008/layout/LinedList"/>
    <dgm:cxn modelId="{2720A985-BE29-4882-8877-119745C8D980}" type="presParOf" srcId="{72A5C7BD-8C86-4331-8DF0-A24D92D64BBB}" destId="{43613CA1-571A-4A69-A490-223DDC93811A}" srcOrd="2" destOrd="0" presId="urn:microsoft.com/office/officeart/2008/layout/LinedList"/>
    <dgm:cxn modelId="{8B439CC8-0E5E-49C2-A4E9-8D4B23C2D0E7}" type="presParOf" srcId="{9B477D11-B90C-4D75-BD29-6B640B0B1E10}" destId="{91A4A57C-E4AC-428E-B06E-4DA63E178A16}" srcOrd="3" destOrd="0" presId="urn:microsoft.com/office/officeart/2008/layout/LinedList"/>
    <dgm:cxn modelId="{FD7DDD7F-97D2-4739-84DB-284A81F85518}" type="presParOf" srcId="{9B477D11-B90C-4D75-BD29-6B640B0B1E10}" destId="{D544C204-6A02-4F1D-8655-8D17B316202F}" srcOrd="4" destOrd="0" presId="urn:microsoft.com/office/officeart/2008/layout/LinedList"/>
    <dgm:cxn modelId="{CE900CCD-A428-46F4-9326-B800022119E2}" type="presParOf" srcId="{D544C204-6A02-4F1D-8655-8D17B316202F}" destId="{64AFBE14-ACED-465F-B613-1E1DA5E74543}" srcOrd="0" destOrd="0" presId="urn:microsoft.com/office/officeart/2008/layout/LinedList"/>
    <dgm:cxn modelId="{7826086E-3EE5-441D-932F-DB7D922EFC2C}" type="presParOf" srcId="{D544C204-6A02-4F1D-8655-8D17B316202F}" destId="{EED578CA-9ACC-4214-8BD3-FBCC1B97E9A7}" srcOrd="1" destOrd="0" presId="urn:microsoft.com/office/officeart/2008/layout/LinedList"/>
    <dgm:cxn modelId="{D8945F57-5403-4293-A8AD-7CBBF15845E9}" type="presParOf" srcId="{D544C204-6A02-4F1D-8655-8D17B316202F}" destId="{83D47D76-CE77-4B17-AE97-F38C178F1C6E}" srcOrd="2" destOrd="0" presId="urn:microsoft.com/office/officeart/2008/layout/LinedList"/>
    <dgm:cxn modelId="{247792B1-D971-4D3B-A82C-77D5E17E0E6A}" type="presParOf" srcId="{9B477D11-B90C-4D75-BD29-6B640B0B1E10}" destId="{64993A9A-4630-4A35-8907-B936134F8E69}" srcOrd="5" destOrd="0" presId="urn:microsoft.com/office/officeart/2008/layout/LinedList"/>
    <dgm:cxn modelId="{984BB4D3-2536-4A8C-9441-97145F8144F1}" type="presParOf" srcId="{9B477D11-B90C-4D75-BD29-6B640B0B1E10}" destId="{716B3DCB-4D24-4823-BAC4-E4DC07A68DFE}" srcOrd="6" destOrd="0" presId="urn:microsoft.com/office/officeart/2008/layout/LinedList"/>
    <dgm:cxn modelId="{89A0D203-72F7-479F-B4D2-FEA96419C9BE}" type="presParOf" srcId="{716B3DCB-4D24-4823-BAC4-E4DC07A68DFE}" destId="{00F53425-E3DD-47CC-85C2-793BD75102D5}" srcOrd="0" destOrd="0" presId="urn:microsoft.com/office/officeart/2008/layout/LinedList"/>
    <dgm:cxn modelId="{4EB5D149-C1C0-40C3-B362-621A89FD9B09}" type="presParOf" srcId="{716B3DCB-4D24-4823-BAC4-E4DC07A68DFE}" destId="{BA7BFC14-5392-48F9-9259-639050D0CFA3}" srcOrd="1" destOrd="0" presId="urn:microsoft.com/office/officeart/2008/layout/LinedList"/>
    <dgm:cxn modelId="{92955C14-3A14-45DE-941A-A44D69277C91}" type="presParOf" srcId="{716B3DCB-4D24-4823-BAC4-E4DC07A68DFE}" destId="{3496835E-574B-48CA-B25E-F9D051CC8461}" srcOrd="2" destOrd="0" presId="urn:microsoft.com/office/officeart/2008/layout/LinedList"/>
    <dgm:cxn modelId="{90D913DE-A6EA-4D6C-8A13-AB36B4B8D082}" type="presParOf" srcId="{39E01C12-4121-4BDE-89A0-1681D8E1348E}" destId="{4F1C4DFB-1DC5-4330-8A94-3BD596E5B4A2}" srcOrd="14" destOrd="0" presId="urn:microsoft.com/office/officeart/2008/layout/LinedList"/>
    <dgm:cxn modelId="{A36CC42C-93A7-4128-B3E3-B5D6D99402B3}" type="presParOf" srcId="{39E01C12-4121-4BDE-89A0-1681D8E1348E}" destId="{2E92B432-3A9C-4DE7-B37B-AA4A2CC1F6F7}" srcOrd="15" destOrd="0" presId="urn:microsoft.com/office/officeart/2008/layout/LinedList"/>
    <dgm:cxn modelId="{3EE03512-7C42-47EA-A4A7-C21CD5E2D711}" type="presParOf" srcId="{214CF93C-7FB7-4301-A50F-A5BBC558B86A}" destId="{1BFBFC40-8B87-4F0B-870F-EA35ED2D4257}" srcOrd="2" destOrd="0" presId="urn:microsoft.com/office/officeart/2008/layout/LinedList"/>
    <dgm:cxn modelId="{D334B70E-DC0C-46F3-9F3C-B94F0C5A0954}" type="presParOf" srcId="{214CF93C-7FB7-4301-A50F-A5BBC558B86A}" destId="{5FE29DD6-0C88-4615-B786-7B362D02C353}" srcOrd="3" destOrd="0" presId="urn:microsoft.com/office/officeart/2008/layout/LinedList"/>
    <dgm:cxn modelId="{13BFCB3B-8805-408B-BEAF-67A63666513A}" type="presParOf" srcId="{5FE29DD6-0C88-4615-B786-7B362D02C353}" destId="{2853D37A-D87F-430C-9277-26A7171E84E1}" srcOrd="0" destOrd="0" presId="urn:microsoft.com/office/officeart/2008/layout/LinedList"/>
    <dgm:cxn modelId="{2E457DE4-97C0-40D5-B810-6BB4FD5FE22C}" type="presParOf" srcId="{5FE29DD6-0C88-4615-B786-7B362D02C353}" destId="{15DFA3C4-3148-4273-B3A7-BED1A4BD3638}" srcOrd="1" destOrd="0" presId="urn:microsoft.com/office/officeart/2008/layout/LinedList"/>
    <dgm:cxn modelId="{074CC63C-88AE-413A-A256-0F5919BC31FF}" type="presParOf" srcId="{15DFA3C4-3148-4273-B3A7-BED1A4BD3638}" destId="{83FEFAC8-4852-44DB-8DB0-39E14B31B3FC}" srcOrd="0" destOrd="0" presId="urn:microsoft.com/office/officeart/2008/layout/LinedList"/>
    <dgm:cxn modelId="{421AEBED-BD87-4AE6-9D2D-DE0DFE938D54}" type="presParOf" srcId="{15DFA3C4-3148-4273-B3A7-BED1A4BD3638}" destId="{985AF8A9-CBBD-48FD-B0E8-F5EA94ED628F}" srcOrd="1" destOrd="0" presId="urn:microsoft.com/office/officeart/2008/layout/LinedList"/>
    <dgm:cxn modelId="{2DC3FA29-B4E3-4CBD-9E40-CC265FA5367F}" type="presParOf" srcId="{985AF8A9-CBBD-48FD-B0E8-F5EA94ED628F}" destId="{D18DF650-97B0-4AC5-AEC1-9E1F4A0DCC66}" srcOrd="0" destOrd="0" presId="urn:microsoft.com/office/officeart/2008/layout/LinedList"/>
    <dgm:cxn modelId="{81B53BD2-FE74-4665-BE13-39710BE8FE62}" type="presParOf" srcId="{985AF8A9-CBBD-48FD-B0E8-F5EA94ED628F}" destId="{2EF5ACEE-0EB3-4315-9BB5-2F408296A9DE}" srcOrd="1" destOrd="0" presId="urn:microsoft.com/office/officeart/2008/layout/LinedList"/>
    <dgm:cxn modelId="{27A357BD-9E0B-4B3A-BB10-E12CE9679077}" type="presParOf" srcId="{985AF8A9-CBBD-48FD-B0E8-F5EA94ED628F}" destId="{15103670-45DF-48D7-A86D-BC798BFFB5A2}" srcOrd="2" destOrd="0" presId="urn:microsoft.com/office/officeart/2008/layout/LinedList"/>
    <dgm:cxn modelId="{AEC34173-2A8E-418E-9E38-3E183D46731B}" type="presParOf" srcId="{15DFA3C4-3148-4273-B3A7-BED1A4BD3638}" destId="{79D427CF-BBA7-4EAA-BD08-171E331FC39C}" srcOrd="2" destOrd="0" presId="urn:microsoft.com/office/officeart/2008/layout/LinedList"/>
    <dgm:cxn modelId="{6073813D-64B1-4AF9-BAFC-9042E8A390F4}" type="presParOf" srcId="{15DFA3C4-3148-4273-B3A7-BED1A4BD3638}" destId="{3CD3F60E-B29D-44EB-9A7B-BA45DDD51D2F}" srcOrd="3" destOrd="0" presId="urn:microsoft.com/office/officeart/2008/layout/LinedList"/>
    <dgm:cxn modelId="{E2C2B517-F0D8-4954-876A-EDF44A2B2E82}" type="presParOf" srcId="{15DFA3C4-3148-4273-B3A7-BED1A4BD3638}" destId="{0848B8CF-98D7-4932-9EC2-B8FBAA95A9FD}" srcOrd="4" destOrd="0" presId="urn:microsoft.com/office/officeart/2008/layout/LinedList"/>
    <dgm:cxn modelId="{81FB8B5A-C285-4D44-B280-C6E93BDDE3EA}" type="presParOf" srcId="{0848B8CF-98D7-4932-9EC2-B8FBAA95A9FD}" destId="{477A3968-E57D-4B35-A2D4-D198DACE4E0A}" srcOrd="0" destOrd="0" presId="urn:microsoft.com/office/officeart/2008/layout/LinedList"/>
    <dgm:cxn modelId="{652738C1-6D7A-41BE-B925-E52A041B5E6D}" type="presParOf" srcId="{0848B8CF-98D7-4932-9EC2-B8FBAA95A9FD}" destId="{BCA4B58E-A124-47EA-A0F6-C3920D147798}" srcOrd="1" destOrd="0" presId="urn:microsoft.com/office/officeart/2008/layout/LinedList"/>
    <dgm:cxn modelId="{444A4496-498E-4DF9-B8CD-9EC3E7FBA137}" type="presParOf" srcId="{0848B8CF-98D7-4932-9EC2-B8FBAA95A9FD}" destId="{8F4778E6-AE20-420E-A482-02CAF3D0513F}" srcOrd="2" destOrd="0" presId="urn:microsoft.com/office/officeart/2008/layout/LinedList"/>
    <dgm:cxn modelId="{CEDE8429-8FA1-49CC-9376-170982F37DBE}" type="presParOf" srcId="{15DFA3C4-3148-4273-B3A7-BED1A4BD3638}" destId="{45A4F421-393D-4B54-B0A4-1C2DBDF1F4E2}" srcOrd="5" destOrd="0" presId="urn:microsoft.com/office/officeart/2008/layout/LinedList"/>
    <dgm:cxn modelId="{0BD391F2-B72B-4D56-809A-4F7EF4A94E6F}" type="presParOf" srcId="{15DFA3C4-3148-4273-B3A7-BED1A4BD3638}" destId="{6FFB55D9-288D-4BE3-BFF4-D79AC8348E2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10DEEF-626B-4D84-B9CD-06536D5F4F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7801010-8592-4AA3-A6DF-60D811EBCD48}">
      <dgm:prSet phldrT="[Texto]" custT="1"/>
      <dgm:spPr/>
      <dgm:t>
        <a:bodyPr/>
        <a:lstStyle/>
        <a:p>
          <a:r>
            <a:rPr lang="es-NI" sz="1800" b="1" dirty="0" smtClean="0"/>
            <a:t>Universo:</a:t>
          </a:r>
          <a:endParaRPr lang="es-NI" sz="1800" dirty="0"/>
        </a:p>
      </dgm:t>
    </dgm:pt>
    <dgm:pt modelId="{C58C7995-5A90-4FE6-92F5-236C522F2112}" type="parTrans" cxnId="{C9FF0FFD-BEAF-4A17-B58D-47BAD7B52BC2}">
      <dgm:prSet/>
      <dgm:spPr/>
      <dgm:t>
        <a:bodyPr/>
        <a:lstStyle/>
        <a:p>
          <a:endParaRPr lang="es-NI"/>
        </a:p>
      </dgm:t>
    </dgm:pt>
    <dgm:pt modelId="{44A852FF-845E-48FE-8CEF-DA45C7C8CC84}" type="sibTrans" cxnId="{C9FF0FFD-BEAF-4A17-B58D-47BAD7B52BC2}">
      <dgm:prSet/>
      <dgm:spPr/>
      <dgm:t>
        <a:bodyPr/>
        <a:lstStyle/>
        <a:p>
          <a:endParaRPr lang="es-NI"/>
        </a:p>
      </dgm:t>
    </dgm:pt>
    <dgm:pt modelId="{8B2FEC41-00B0-4AA3-B3B1-859A63B28DC1}">
      <dgm:prSet phldrT="[Texto]" custT="1"/>
      <dgm:spPr/>
      <dgm:t>
        <a:bodyPr/>
        <a:lstStyle/>
        <a:p>
          <a:pPr algn="just"/>
          <a:r>
            <a:rPr lang="es-NI" sz="1600" dirty="0" smtClean="0"/>
            <a:t>Conformado por </a:t>
          </a:r>
          <a:r>
            <a:rPr lang="es-NI" sz="1600" b="1" dirty="0" smtClean="0"/>
            <a:t>587 estudiantes </a:t>
          </a:r>
          <a:r>
            <a:rPr lang="es-NI" sz="1600" dirty="0" smtClean="0"/>
            <a:t>de </a:t>
          </a:r>
          <a:r>
            <a:rPr lang="es-NI" sz="1600" b="1" dirty="0" smtClean="0"/>
            <a:t>13 escuelas </a:t>
          </a:r>
          <a:r>
            <a:rPr lang="es-NI" sz="1600" dirty="0" smtClean="0"/>
            <a:t>de enfermería de las cuales se tomaron de los dos últimos años de la carrera de Licenciatura:</a:t>
          </a:r>
          <a:endParaRPr lang="es-NI" sz="1600" dirty="0"/>
        </a:p>
      </dgm:t>
    </dgm:pt>
    <dgm:pt modelId="{EA7598A3-E4A9-4C74-A75E-7FA9E3B11B60}" type="parTrans" cxnId="{B1EB838A-7652-4D66-875A-019E73D915BC}">
      <dgm:prSet/>
      <dgm:spPr/>
      <dgm:t>
        <a:bodyPr/>
        <a:lstStyle/>
        <a:p>
          <a:endParaRPr lang="es-NI"/>
        </a:p>
      </dgm:t>
    </dgm:pt>
    <dgm:pt modelId="{842D39E2-5E62-4C99-AC0F-A348A5C62925}" type="sibTrans" cxnId="{B1EB838A-7652-4D66-875A-019E73D915BC}">
      <dgm:prSet/>
      <dgm:spPr/>
      <dgm:t>
        <a:bodyPr/>
        <a:lstStyle/>
        <a:p>
          <a:endParaRPr lang="es-NI"/>
        </a:p>
      </dgm:t>
    </dgm:pt>
    <dgm:pt modelId="{2FB75689-10F2-4A6A-9ED8-50703DB4B79D}">
      <dgm:prSet phldrT="[Texto]" custT="1"/>
      <dgm:spPr/>
      <dgm:t>
        <a:bodyPr/>
        <a:lstStyle/>
        <a:p>
          <a:pPr algn="just"/>
          <a:r>
            <a:rPr lang="es-NI" sz="1600" dirty="0" smtClean="0"/>
            <a:t>Tercero y cuarto en escuelas con licenciatura</a:t>
          </a:r>
          <a:endParaRPr lang="es-NI" sz="1600" dirty="0"/>
        </a:p>
      </dgm:t>
    </dgm:pt>
    <dgm:pt modelId="{BA5B9154-A2CB-42D2-8BFC-FAFE0B74DA3D}" type="parTrans" cxnId="{7FE6C047-472B-4015-A7AC-21E485A39B93}">
      <dgm:prSet/>
      <dgm:spPr/>
      <dgm:t>
        <a:bodyPr/>
        <a:lstStyle/>
        <a:p>
          <a:endParaRPr lang="es-NI"/>
        </a:p>
      </dgm:t>
    </dgm:pt>
    <dgm:pt modelId="{17210DB6-F2BE-4CD8-80A3-5D6E2F8A2D37}" type="sibTrans" cxnId="{7FE6C047-472B-4015-A7AC-21E485A39B93}">
      <dgm:prSet/>
      <dgm:spPr/>
      <dgm:t>
        <a:bodyPr/>
        <a:lstStyle/>
        <a:p>
          <a:endParaRPr lang="es-NI"/>
        </a:p>
      </dgm:t>
    </dgm:pt>
    <dgm:pt modelId="{CFE26E7F-EE11-417C-8E5E-D3AADB5432BF}">
      <dgm:prSet phldrT="[Texto]" custT="1"/>
      <dgm:spPr/>
      <dgm:t>
        <a:bodyPr/>
        <a:lstStyle/>
        <a:p>
          <a:pPr algn="just"/>
          <a:r>
            <a:rPr lang="es-NI" sz="1600" dirty="0" smtClean="0"/>
            <a:t>Cuarto y quinto en las escuelas con énfasis en especialidades. </a:t>
          </a:r>
          <a:endParaRPr lang="es-NI" sz="1600" dirty="0"/>
        </a:p>
      </dgm:t>
    </dgm:pt>
    <dgm:pt modelId="{61B9D021-070A-4BC2-9849-F479BBDC02B4}" type="parTrans" cxnId="{B28DB551-504C-42D4-BBA9-73EC1C27D958}">
      <dgm:prSet/>
      <dgm:spPr/>
      <dgm:t>
        <a:bodyPr/>
        <a:lstStyle/>
        <a:p>
          <a:endParaRPr lang="es-NI"/>
        </a:p>
      </dgm:t>
    </dgm:pt>
    <dgm:pt modelId="{FB2A7F51-2EF0-4600-8075-B8A090003FBB}" type="sibTrans" cxnId="{B28DB551-504C-42D4-BBA9-73EC1C27D958}">
      <dgm:prSet/>
      <dgm:spPr/>
      <dgm:t>
        <a:bodyPr/>
        <a:lstStyle/>
        <a:p>
          <a:endParaRPr lang="es-NI"/>
        </a:p>
      </dgm:t>
    </dgm:pt>
    <dgm:pt modelId="{774CCE34-61F4-4746-852A-3E89EB22AD00}">
      <dgm:prSet phldrT="[Texto]" custT="1"/>
      <dgm:spPr/>
      <dgm:t>
        <a:bodyPr/>
        <a:lstStyle/>
        <a:p>
          <a:pPr algn="just"/>
          <a:r>
            <a:rPr lang="es-NI" sz="1600" dirty="0" smtClean="0"/>
            <a:t>Tercero en las de Técnico Superior. </a:t>
          </a:r>
          <a:endParaRPr lang="es-NI" sz="1600" dirty="0"/>
        </a:p>
      </dgm:t>
    </dgm:pt>
    <dgm:pt modelId="{A4BC646E-4124-4078-8363-07034DC4BF47}" type="parTrans" cxnId="{72AA447E-319E-4DD5-B825-9DF45EB196B5}">
      <dgm:prSet/>
      <dgm:spPr/>
      <dgm:t>
        <a:bodyPr/>
        <a:lstStyle/>
        <a:p>
          <a:endParaRPr lang="es-NI"/>
        </a:p>
      </dgm:t>
    </dgm:pt>
    <dgm:pt modelId="{EF2F4BBE-C651-482C-A07C-A6E96BB67817}" type="sibTrans" cxnId="{72AA447E-319E-4DD5-B825-9DF45EB196B5}">
      <dgm:prSet/>
      <dgm:spPr/>
      <dgm:t>
        <a:bodyPr/>
        <a:lstStyle/>
        <a:p>
          <a:endParaRPr lang="es-NI"/>
        </a:p>
      </dgm:t>
    </dgm:pt>
    <dgm:pt modelId="{C3E24E4D-338E-4B13-ADD9-AB500A2B67E1}">
      <dgm:prSet phldrT="[Texto]" custT="1"/>
      <dgm:spPr/>
      <dgm:t>
        <a:bodyPr/>
        <a:lstStyle/>
        <a:p>
          <a:r>
            <a:rPr lang="es-NI" sz="1800" b="1" dirty="0" smtClean="0"/>
            <a:t>Muestra:</a:t>
          </a:r>
          <a:endParaRPr lang="es-NI" sz="1800" dirty="0"/>
        </a:p>
      </dgm:t>
    </dgm:pt>
    <dgm:pt modelId="{CCC953A4-F640-485C-B833-F0187FF4A49E}" type="parTrans" cxnId="{A17D0884-D8E4-4537-BA7A-1C5E91CFFAB0}">
      <dgm:prSet/>
      <dgm:spPr/>
      <dgm:t>
        <a:bodyPr/>
        <a:lstStyle/>
        <a:p>
          <a:endParaRPr lang="es-NI"/>
        </a:p>
      </dgm:t>
    </dgm:pt>
    <dgm:pt modelId="{2A32E7BD-EFF5-444A-BA50-86F4656B1CA9}" type="sibTrans" cxnId="{A17D0884-D8E4-4537-BA7A-1C5E91CFFAB0}">
      <dgm:prSet/>
      <dgm:spPr/>
      <dgm:t>
        <a:bodyPr/>
        <a:lstStyle/>
        <a:p>
          <a:endParaRPr lang="es-NI"/>
        </a:p>
      </dgm:t>
    </dgm:pt>
    <dgm:pt modelId="{EE2573C8-E2D6-4BFE-97A7-5B8F631429B8}">
      <dgm:prSet phldrT="[Texto]" custT="1"/>
      <dgm:spPr/>
      <dgm:t>
        <a:bodyPr/>
        <a:lstStyle/>
        <a:p>
          <a:pPr algn="just"/>
          <a:r>
            <a:rPr lang="es-NI" sz="1600" dirty="0" smtClean="0"/>
            <a:t>La muestra fue definida de forma estratificada aleatoriamente utilizando un nivel de confianza del 90% y un intervalo de error del 10%.</a:t>
          </a:r>
          <a:endParaRPr lang="es-NI" sz="1600" dirty="0"/>
        </a:p>
      </dgm:t>
    </dgm:pt>
    <dgm:pt modelId="{1ED92CA8-B22E-4AB3-8D87-BC1F75DA41B2}" type="parTrans" cxnId="{B6EC95E6-77FF-4ED9-9B7E-69C2620D9CE4}">
      <dgm:prSet/>
      <dgm:spPr/>
      <dgm:t>
        <a:bodyPr/>
        <a:lstStyle/>
        <a:p>
          <a:endParaRPr lang="es-NI"/>
        </a:p>
      </dgm:t>
    </dgm:pt>
    <dgm:pt modelId="{0BD22E2F-6769-4753-BC80-AC3E93B7629B}" type="sibTrans" cxnId="{B6EC95E6-77FF-4ED9-9B7E-69C2620D9CE4}">
      <dgm:prSet/>
      <dgm:spPr/>
      <dgm:t>
        <a:bodyPr/>
        <a:lstStyle/>
        <a:p>
          <a:endParaRPr lang="es-NI"/>
        </a:p>
      </dgm:t>
    </dgm:pt>
    <dgm:pt modelId="{4266565B-9719-4A94-A11D-123660AE57EA}">
      <dgm:prSet custT="1"/>
      <dgm:spPr/>
      <dgm:t>
        <a:bodyPr/>
        <a:lstStyle/>
        <a:p>
          <a:pPr algn="just"/>
          <a:r>
            <a:rPr lang="es-NI" sz="1600" dirty="0" smtClean="0"/>
            <a:t>La muestra total fue de </a:t>
          </a:r>
          <a:r>
            <a:rPr lang="es-NI" sz="1600" b="1" dirty="0" smtClean="0"/>
            <a:t>343 estudiantes </a:t>
          </a:r>
          <a:r>
            <a:rPr lang="es-NI" sz="1600" dirty="0" smtClean="0"/>
            <a:t>de los cuales asistieron </a:t>
          </a:r>
          <a:r>
            <a:rPr lang="es-NI" sz="1600" b="1" dirty="0" smtClean="0"/>
            <a:t>335 estudiantes</a:t>
          </a:r>
          <a:r>
            <a:rPr lang="es-NI" sz="1600" dirty="0" smtClean="0"/>
            <a:t>, faltando 8 estudiantes de lo programado.</a:t>
          </a:r>
        </a:p>
      </dgm:t>
    </dgm:pt>
    <dgm:pt modelId="{B267D67C-5784-46FB-B099-9ACC3ED81AD6}" type="parTrans" cxnId="{101A1B8E-8609-48C8-AE41-B96BFD21FAFD}">
      <dgm:prSet/>
      <dgm:spPr/>
      <dgm:t>
        <a:bodyPr/>
        <a:lstStyle/>
        <a:p>
          <a:endParaRPr lang="es-NI"/>
        </a:p>
      </dgm:t>
    </dgm:pt>
    <dgm:pt modelId="{0449364C-CD53-4093-9FE3-5B08C627CE33}" type="sibTrans" cxnId="{101A1B8E-8609-48C8-AE41-B96BFD21FAFD}">
      <dgm:prSet/>
      <dgm:spPr/>
      <dgm:t>
        <a:bodyPr/>
        <a:lstStyle/>
        <a:p>
          <a:endParaRPr lang="es-NI"/>
        </a:p>
      </dgm:t>
    </dgm:pt>
    <dgm:pt modelId="{CA9B488E-6DBA-47A0-B7C0-B1DB62AD3C67}" type="pres">
      <dgm:prSet presAssocID="{E710DEEF-626B-4D84-B9CD-06536D5F4F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A725D19-91D3-467E-B286-78F1210035AE}" type="pres">
      <dgm:prSet presAssocID="{A7801010-8592-4AA3-A6DF-60D811EBCD48}" presName="thickLine" presStyleLbl="alignNode1" presStyleIdx="0" presStyleCnt="2"/>
      <dgm:spPr/>
    </dgm:pt>
    <dgm:pt modelId="{A168D0CC-E930-48AA-B271-C484F9149B87}" type="pres">
      <dgm:prSet presAssocID="{A7801010-8592-4AA3-A6DF-60D811EBCD48}" presName="horz1" presStyleCnt="0"/>
      <dgm:spPr/>
    </dgm:pt>
    <dgm:pt modelId="{5D5E7E97-6579-448D-A798-3E30785CCB39}" type="pres">
      <dgm:prSet presAssocID="{A7801010-8592-4AA3-A6DF-60D811EBCD48}" presName="tx1" presStyleLbl="revTx" presStyleIdx="0" presStyleCnt="8"/>
      <dgm:spPr/>
      <dgm:t>
        <a:bodyPr/>
        <a:lstStyle/>
        <a:p>
          <a:endParaRPr lang="es-NI"/>
        </a:p>
      </dgm:t>
    </dgm:pt>
    <dgm:pt modelId="{B1F7B9A4-75B6-4F4A-BDBF-9A55B59C208D}" type="pres">
      <dgm:prSet presAssocID="{A7801010-8592-4AA3-A6DF-60D811EBCD48}" presName="vert1" presStyleCnt="0"/>
      <dgm:spPr/>
    </dgm:pt>
    <dgm:pt modelId="{6FE561B1-5455-44FB-ABAB-EF267A78DF5C}" type="pres">
      <dgm:prSet presAssocID="{8B2FEC41-00B0-4AA3-B3B1-859A63B28DC1}" presName="vertSpace2a" presStyleCnt="0"/>
      <dgm:spPr/>
    </dgm:pt>
    <dgm:pt modelId="{381D960A-AE47-4CC7-92E5-27E4C1A15A76}" type="pres">
      <dgm:prSet presAssocID="{8B2FEC41-00B0-4AA3-B3B1-859A63B28DC1}" presName="horz2" presStyleCnt="0"/>
      <dgm:spPr/>
    </dgm:pt>
    <dgm:pt modelId="{0CAF1BB2-E277-44E0-9243-1975C5DA9CAA}" type="pres">
      <dgm:prSet presAssocID="{8B2FEC41-00B0-4AA3-B3B1-859A63B28DC1}" presName="horzSpace2" presStyleCnt="0"/>
      <dgm:spPr/>
    </dgm:pt>
    <dgm:pt modelId="{5FA9CB0F-7D2D-42DD-9834-CC29D9BF9DF5}" type="pres">
      <dgm:prSet presAssocID="{8B2FEC41-00B0-4AA3-B3B1-859A63B28DC1}" presName="tx2" presStyleLbl="revTx" presStyleIdx="1" presStyleCnt="8" custScaleX="100041" custScaleY="87469"/>
      <dgm:spPr/>
      <dgm:t>
        <a:bodyPr/>
        <a:lstStyle/>
        <a:p>
          <a:endParaRPr lang="es-NI"/>
        </a:p>
      </dgm:t>
    </dgm:pt>
    <dgm:pt modelId="{FC931C6C-A3A6-4C22-8138-0E0FD6E6CDB8}" type="pres">
      <dgm:prSet presAssocID="{8B2FEC41-00B0-4AA3-B3B1-859A63B28DC1}" presName="vert2" presStyleCnt="0"/>
      <dgm:spPr/>
    </dgm:pt>
    <dgm:pt modelId="{7A9D245A-9DB0-4B38-8923-A9FFC5BB84BF}" type="pres">
      <dgm:prSet presAssocID="{8B2FEC41-00B0-4AA3-B3B1-859A63B28DC1}" presName="thinLine2b" presStyleLbl="callout" presStyleIdx="0" presStyleCnt="6"/>
      <dgm:spPr/>
    </dgm:pt>
    <dgm:pt modelId="{27CC16BD-0C1B-4A6D-AD5E-3E4600A1FD17}" type="pres">
      <dgm:prSet presAssocID="{8B2FEC41-00B0-4AA3-B3B1-859A63B28DC1}" presName="vertSpace2b" presStyleCnt="0"/>
      <dgm:spPr/>
    </dgm:pt>
    <dgm:pt modelId="{BB2A95CA-2CA0-4F65-93F6-1D4F696DC309}" type="pres">
      <dgm:prSet presAssocID="{2FB75689-10F2-4A6A-9ED8-50703DB4B79D}" presName="horz2" presStyleCnt="0"/>
      <dgm:spPr/>
    </dgm:pt>
    <dgm:pt modelId="{A0CA2833-EC83-463C-859C-B23491FCB970}" type="pres">
      <dgm:prSet presAssocID="{2FB75689-10F2-4A6A-9ED8-50703DB4B79D}" presName="horzSpace2" presStyleCnt="0"/>
      <dgm:spPr/>
    </dgm:pt>
    <dgm:pt modelId="{265D6338-1277-4A59-AD9C-3398F60E1633}" type="pres">
      <dgm:prSet presAssocID="{2FB75689-10F2-4A6A-9ED8-50703DB4B79D}" presName="tx2" presStyleLbl="revTx" presStyleIdx="2" presStyleCnt="8" custScaleX="100041" custScaleY="87469"/>
      <dgm:spPr/>
      <dgm:t>
        <a:bodyPr/>
        <a:lstStyle/>
        <a:p>
          <a:endParaRPr lang="es-NI"/>
        </a:p>
      </dgm:t>
    </dgm:pt>
    <dgm:pt modelId="{2BCBB974-034C-4A56-AA7E-1ECEC2BCAF5B}" type="pres">
      <dgm:prSet presAssocID="{2FB75689-10F2-4A6A-9ED8-50703DB4B79D}" presName="vert2" presStyleCnt="0"/>
      <dgm:spPr/>
    </dgm:pt>
    <dgm:pt modelId="{22D8556A-3664-451A-AA3C-4C2D8C9B7BF0}" type="pres">
      <dgm:prSet presAssocID="{2FB75689-10F2-4A6A-9ED8-50703DB4B79D}" presName="thinLine2b" presStyleLbl="callout" presStyleIdx="1" presStyleCnt="6"/>
      <dgm:spPr/>
    </dgm:pt>
    <dgm:pt modelId="{E0B23D1A-19A6-4759-93AB-AA1926127CE3}" type="pres">
      <dgm:prSet presAssocID="{2FB75689-10F2-4A6A-9ED8-50703DB4B79D}" presName="vertSpace2b" presStyleCnt="0"/>
      <dgm:spPr/>
    </dgm:pt>
    <dgm:pt modelId="{4A41AE02-A406-4BB2-A3B7-7AF872F156CE}" type="pres">
      <dgm:prSet presAssocID="{CFE26E7F-EE11-417C-8E5E-D3AADB5432BF}" presName="horz2" presStyleCnt="0"/>
      <dgm:spPr/>
    </dgm:pt>
    <dgm:pt modelId="{11AFB5A3-FD7F-4986-8625-7AFA5BD1473B}" type="pres">
      <dgm:prSet presAssocID="{CFE26E7F-EE11-417C-8E5E-D3AADB5432BF}" presName="horzSpace2" presStyleCnt="0"/>
      <dgm:spPr/>
    </dgm:pt>
    <dgm:pt modelId="{F4CE73A5-D7E0-4606-8B75-72EBD4E6C7BA}" type="pres">
      <dgm:prSet presAssocID="{CFE26E7F-EE11-417C-8E5E-D3AADB5432BF}" presName="tx2" presStyleLbl="revTx" presStyleIdx="3" presStyleCnt="8" custScaleX="100041" custScaleY="87469"/>
      <dgm:spPr/>
      <dgm:t>
        <a:bodyPr/>
        <a:lstStyle/>
        <a:p>
          <a:endParaRPr lang="es-NI"/>
        </a:p>
      </dgm:t>
    </dgm:pt>
    <dgm:pt modelId="{F11498DB-B401-41BD-AA6B-17DC8E8886F1}" type="pres">
      <dgm:prSet presAssocID="{CFE26E7F-EE11-417C-8E5E-D3AADB5432BF}" presName="vert2" presStyleCnt="0"/>
      <dgm:spPr/>
    </dgm:pt>
    <dgm:pt modelId="{B24A80A3-A6B1-4670-8FB8-2C533BDED36C}" type="pres">
      <dgm:prSet presAssocID="{CFE26E7F-EE11-417C-8E5E-D3AADB5432BF}" presName="thinLine2b" presStyleLbl="callout" presStyleIdx="2" presStyleCnt="6"/>
      <dgm:spPr/>
    </dgm:pt>
    <dgm:pt modelId="{847FD86E-17A3-44EA-91A0-036DFF0F7F23}" type="pres">
      <dgm:prSet presAssocID="{CFE26E7F-EE11-417C-8E5E-D3AADB5432BF}" presName="vertSpace2b" presStyleCnt="0"/>
      <dgm:spPr/>
    </dgm:pt>
    <dgm:pt modelId="{2D7A1C1C-FDDE-427A-B1D4-C99596F2EBB9}" type="pres">
      <dgm:prSet presAssocID="{774CCE34-61F4-4746-852A-3E89EB22AD00}" presName="horz2" presStyleCnt="0"/>
      <dgm:spPr/>
    </dgm:pt>
    <dgm:pt modelId="{7AA4B072-D605-4623-870D-F549E53085B2}" type="pres">
      <dgm:prSet presAssocID="{774CCE34-61F4-4746-852A-3E89EB22AD00}" presName="horzSpace2" presStyleCnt="0"/>
      <dgm:spPr/>
    </dgm:pt>
    <dgm:pt modelId="{CC277F96-AD3F-4C12-8DF4-A750086CB946}" type="pres">
      <dgm:prSet presAssocID="{774CCE34-61F4-4746-852A-3E89EB22AD00}" presName="tx2" presStyleLbl="revTx" presStyleIdx="4" presStyleCnt="8" custScaleX="100041" custScaleY="87469"/>
      <dgm:spPr/>
      <dgm:t>
        <a:bodyPr/>
        <a:lstStyle/>
        <a:p>
          <a:endParaRPr lang="es-NI"/>
        </a:p>
      </dgm:t>
    </dgm:pt>
    <dgm:pt modelId="{8FA63FDF-5A1F-4358-8569-74A9D1D55C8B}" type="pres">
      <dgm:prSet presAssocID="{774CCE34-61F4-4746-852A-3E89EB22AD00}" presName="vert2" presStyleCnt="0"/>
      <dgm:spPr/>
    </dgm:pt>
    <dgm:pt modelId="{0A0E6529-B3A9-45E3-85B0-8261447A2E7F}" type="pres">
      <dgm:prSet presAssocID="{774CCE34-61F4-4746-852A-3E89EB22AD00}" presName="thinLine2b" presStyleLbl="callout" presStyleIdx="3" presStyleCnt="6"/>
      <dgm:spPr/>
    </dgm:pt>
    <dgm:pt modelId="{3235080F-F9D3-4B24-9F33-767F39F94044}" type="pres">
      <dgm:prSet presAssocID="{774CCE34-61F4-4746-852A-3E89EB22AD00}" presName="vertSpace2b" presStyleCnt="0"/>
      <dgm:spPr/>
    </dgm:pt>
    <dgm:pt modelId="{65A35BF7-6C8F-4002-9DC2-6D1DADC4BD87}" type="pres">
      <dgm:prSet presAssocID="{C3E24E4D-338E-4B13-ADD9-AB500A2B67E1}" presName="thickLine" presStyleLbl="alignNode1" presStyleIdx="1" presStyleCnt="2"/>
      <dgm:spPr/>
    </dgm:pt>
    <dgm:pt modelId="{3E0587E3-EC60-4ED5-A489-1532A8AC0B01}" type="pres">
      <dgm:prSet presAssocID="{C3E24E4D-338E-4B13-ADD9-AB500A2B67E1}" presName="horz1" presStyleCnt="0"/>
      <dgm:spPr/>
    </dgm:pt>
    <dgm:pt modelId="{95A7B3C1-92DE-4185-875D-6666101A8F09}" type="pres">
      <dgm:prSet presAssocID="{C3E24E4D-338E-4B13-ADD9-AB500A2B67E1}" presName="tx1" presStyleLbl="revTx" presStyleIdx="5" presStyleCnt="8"/>
      <dgm:spPr/>
      <dgm:t>
        <a:bodyPr/>
        <a:lstStyle/>
        <a:p>
          <a:endParaRPr lang="en-US"/>
        </a:p>
      </dgm:t>
    </dgm:pt>
    <dgm:pt modelId="{FEBC2EF4-48DD-49E8-B2FC-D74BF3BED232}" type="pres">
      <dgm:prSet presAssocID="{C3E24E4D-338E-4B13-ADD9-AB500A2B67E1}" presName="vert1" presStyleCnt="0"/>
      <dgm:spPr/>
    </dgm:pt>
    <dgm:pt modelId="{6268953D-6CD3-4486-AF14-86D34B1832F0}" type="pres">
      <dgm:prSet presAssocID="{EE2573C8-E2D6-4BFE-97A7-5B8F631429B8}" presName="vertSpace2a" presStyleCnt="0"/>
      <dgm:spPr/>
    </dgm:pt>
    <dgm:pt modelId="{5AD7052E-D264-4AEC-ABD3-D99A4E56EE34}" type="pres">
      <dgm:prSet presAssocID="{EE2573C8-E2D6-4BFE-97A7-5B8F631429B8}" presName="horz2" presStyleCnt="0"/>
      <dgm:spPr/>
    </dgm:pt>
    <dgm:pt modelId="{8184096D-8045-4692-B210-41BA3A131AAE}" type="pres">
      <dgm:prSet presAssocID="{EE2573C8-E2D6-4BFE-97A7-5B8F631429B8}" presName="horzSpace2" presStyleCnt="0"/>
      <dgm:spPr/>
    </dgm:pt>
    <dgm:pt modelId="{979452CD-5A92-4BDC-94E8-0866A980C9A9}" type="pres">
      <dgm:prSet presAssocID="{EE2573C8-E2D6-4BFE-97A7-5B8F631429B8}" presName="tx2" presStyleLbl="revTx" presStyleIdx="6" presStyleCnt="8" custScaleX="100041" custScaleY="24789"/>
      <dgm:spPr/>
      <dgm:t>
        <a:bodyPr/>
        <a:lstStyle/>
        <a:p>
          <a:endParaRPr lang="en-US"/>
        </a:p>
      </dgm:t>
    </dgm:pt>
    <dgm:pt modelId="{778382FB-3929-43F5-8654-3E572DA3475E}" type="pres">
      <dgm:prSet presAssocID="{EE2573C8-E2D6-4BFE-97A7-5B8F631429B8}" presName="vert2" presStyleCnt="0"/>
      <dgm:spPr/>
    </dgm:pt>
    <dgm:pt modelId="{5E94ADE4-0B0A-49B2-9592-BDF5D6F8E4D2}" type="pres">
      <dgm:prSet presAssocID="{EE2573C8-E2D6-4BFE-97A7-5B8F631429B8}" presName="thinLine2b" presStyleLbl="callout" presStyleIdx="4" presStyleCnt="6"/>
      <dgm:spPr/>
    </dgm:pt>
    <dgm:pt modelId="{AF6CD982-28F6-4C17-AA26-E81390759387}" type="pres">
      <dgm:prSet presAssocID="{EE2573C8-E2D6-4BFE-97A7-5B8F631429B8}" presName="vertSpace2b" presStyleCnt="0"/>
      <dgm:spPr/>
    </dgm:pt>
    <dgm:pt modelId="{C2470F73-7BE5-4ECF-891D-455C0B8BB71D}" type="pres">
      <dgm:prSet presAssocID="{4266565B-9719-4A94-A11D-123660AE57EA}" presName="horz2" presStyleCnt="0"/>
      <dgm:spPr/>
    </dgm:pt>
    <dgm:pt modelId="{0599AF4C-F663-4E68-A5F2-04EF88BF6F60}" type="pres">
      <dgm:prSet presAssocID="{4266565B-9719-4A94-A11D-123660AE57EA}" presName="horzSpace2" presStyleCnt="0"/>
      <dgm:spPr/>
    </dgm:pt>
    <dgm:pt modelId="{A8890572-C1CF-4535-AD7C-E10B71EC015A}" type="pres">
      <dgm:prSet presAssocID="{4266565B-9719-4A94-A11D-123660AE57EA}" presName="tx2" presStyleLbl="revTx" presStyleIdx="7" presStyleCnt="8" custScaleX="100041" custScaleY="24789"/>
      <dgm:spPr/>
      <dgm:t>
        <a:bodyPr/>
        <a:lstStyle/>
        <a:p>
          <a:endParaRPr lang="en-US"/>
        </a:p>
      </dgm:t>
    </dgm:pt>
    <dgm:pt modelId="{76407C81-1023-4023-A84F-07E31843D722}" type="pres">
      <dgm:prSet presAssocID="{4266565B-9719-4A94-A11D-123660AE57EA}" presName="vert2" presStyleCnt="0"/>
      <dgm:spPr/>
    </dgm:pt>
    <dgm:pt modelId="{F35AC555-904C-4EBA-9178-1A7A29977B8B}" type="pres">
      <dgm:prSet presAssocID="{4266565B-9719-4A94-A11D-123660AE57EA}" presName="thinLine2b" presStyleLbl="callout" presStyleIdx="5" presStyleCnt="6"/>
      <dgm:spPr/>
    </dgm:pt>
    <dgm:pt modelId="{16210F09-F9A8-4E7D-A2E1-B783D02F3889}" type="pres">
      <dgm:prSet presAssocID="{4266565B-9719-4A94-A11D-123660AE57EA}" presName="vertSpace2b" presStyleCnt="0"/>
      <dgm:spPr/>
    </dgm:pt>
  </dgm:ptLst>
  <dgm:cxnLst>
    <dgm:cxn modelId="{B28DB551-504C-42D4-BBA9-73EC1C27D958}" srcId="{A7801010-8592-4AA3-A6DF-60D811EBCD48}" destId="{CFE26E7F-EE11-417C-8E5E-D3AADB5432BF}" srcOrd="2" destOrd="0" parTransId="{61B9D021-070A-4BC2-9849-F479BBDC02B4}" sibTransId="{FB2A7F51-2EF0-4600-8075-B8A090003FBB}"/>
    <dgm:cxn modelId="{B6EC95E6-77FF-4ED9-9B7E-69C2620D9CE4}" srcId="{C3E24E4D-338E-4B13-ADD9-AB500A2B67E1}" destId="{EE2573C8-E2D6-4BFE-97A7-5B8F631429B8}" srcOrd="0" destOrd="0" parTransId="{1ED92CA8-B22E-4AB3-8D87-BC1F75DA41B2}" sibTransId="{0BD22E2F-6769-4753-BC80-AC3E93B7629B}"/>
    <dgm:cxn modelId="{C13E4787-DD84-47B2-82AE-7A3D6BD75266}" type="presOf" srcId="{EE2573C8-E2D6-4BFE-97A7-5B8F631429B8}" destId="{979452CD-5A92-4BDC-94E8-0866A980C9A9}" srcOrd="0" destOrd="0" presId="urn:microsoft.com/office/officeart/2008/layout/LinedList"/>
    <dgm:cxn modelId="{72AA447E-319E-4DD5-B825-9DF45EB196B5}" srcId="{A7801010-8592-4AA3-A6DF-60D811EBCD48}" destId="{774CCE34-61F4-4746-852A-3E89EB22AD00}" srcOrd="3" destOrd="0" parTransId="{A4BC646E-4124-4078-8363-07034DC4BF47}" sibTransId="{EF2F4BBE-C651-482C-A07C-A6E96BB67817}"/>
    <dgm:cxn modelId="{A38BADBC-2A1D-45C6-A7AF-7F97465A4BFA}" type="presOf" srcId="{4266565B-9719-4A94-A11D-123660AE57EA}" destId="{A8890572-C1CF-4535-AD7C-E10B71EC015A}" srcOrd="0" destOrd="0" presId="urn:microsoft.com/office/officeart/2008/layout/LinedList"/>
    <dgm:cxn modelId="{49E88A6A-5861-415E-9368-73DE146FDB3B}" type="presOf" srcId="{774CCE34-61F4-4746-852A-3E89EB22AD00}" destId="{CC277F96-AD3F-4C12-8DF4-A750086CB946}" srcOrd="0" destOrd="0" presId="urn:microsoft.com/office/officeart/2008/layout/LinedList"/>
    <dgm:cxn modelId="{2D3BFBE6-F339-4307-8222-1CEC5DB6C0EF}" type="presOf" srcId="{E710DEEF-626B-4D84-B9CD-06536D5F4F86}" destId="{CA9B488E-6DBA-47A0-B7C0-B1DB62AD3C67}" srcOrd="0" destOrd="0" presId="urn:microsoft.com/office/officeart/2008/layout/LinedList"/>
    <dgm:cxn modelId="{A17D0884-D8E4-4537-BA7A-1C5E91CFFAB0}" srcId="{E710DEEF-626B-4D84-B9CD-06536D5F4F86}" destId="{C3E24E4D-338E-4B13-ADD9-AB500A2B67E1}" srcOrd="1" destOrd="0" parTransId="{CCC953A4-F640-485C-B833-F0187FF4A49E}" sibTransId="{2A32E7BD-EFF5-444A-BA50-86F4656B1CA9}"/>
    <dgm:cxn modelId="{101A1B8E-8609-48C8-AE41-B96BFD21FAFD}" srcId="{C3E24E4D-338E-4B13-ADD9-AB500A2B67E1}" destId="{4266565B-9719-4A94-A11D-123660AE57EA}" srcOrd="1" destOrd="0" parTransId="{B267D67C-5784-46FB-B099-9ACC3ED81AD6}" sibTransId="{0449364C-CD53-4093-9FE3-5B08C627CE33}"/>
    <dgm:cxn modelId="{7E8AC2A4-B749-4EBA-8869-1FEE6F26F31C}" type="presOf" srcId="{8B2FEC41-00B0-4AA3-B3B1-859A63B28DC1}" destId="{5FA9CB0F-7D2D-42DD-9834-CC29D9BF9DF5}" srcOrd="0" destOrd="0" presId="urn:microsoft.com/office/officeart/2008/layout/LinedList"/>
    <dgm:cxn modelId="{C9FF0FFD-BEAF-4A17-B58D-47BAD7B52BC2}" srcId="{E710DEEF-626B-4D84-B9CD-06536D5F4F86}" destId="{A7801010-8592-4AA3-A6DF-60D811EBCD48}" srcOrd="0" destOrd="0" parTransId="{C58C7995-5A90-4FE6-92F5-236C522F2112}" sibTransId="{44A852FF-845E-48FE-8CEF-DA45C7C8CC84}"/>
    <dgm:cxn modelId="{1F4EDF43-4136-4B7F-BD7A-B7209E76952F}" type="presOf" srcId="{A7801010-8592-4AA3-A6DF-60D811EBCD48}" destId="{5D5E7E97-6579-448D-A798-3E30785CCB39}" srcOrd="0" destOrd="0" presId="urn:microsoft.com/office/officeart/2008/layout/LinedList"/>
    <dgm:cxn modelId="{7FE6C047-472B-4015-A7AC-21E485A39B93}" srcId="{A7801010-8592-4AA3-A6DF-60D811EBCD48}" destId="{2FB75689-10F2-4A6A-9ED8-50703DB4B79D}" srcOrd="1" destOrd="0" parTransId="{BA5B9154-A2CB-42D2-8BFC-FAFE0B74DA3D}" sibTransId="{17210DB6-F2BE-4CD8-80A3-5D6E2F8A2D37}"/>
    <dgm:cxn modelId="{85B04088-77B7-4BEE-92A6-A9ED3BA3C970}" type="presOf" srcId="{C3E24E4D-338E-4B13-ADD9-AB500A2B67E1}" destId="{95A7B3C1-92DE-4185-875D-6666101A8F09}" srcOrd="0" destOrd="0" presId="urn:microsoft.com/office/officeart/2008/layout/LinedList"/>
    <dgm:cxn modelId="{B1EB838A-7652-4D66-875A-019E73D915BC}" srcId="{A7801010-8592-4AA3-A6DF-60D811EBCD48}" destId="{8B2FEC41-00B0-4AA3-B3B1-859A63B28DC1}" srcOrd="0" destOrd="0" parTransId="{EA7598A3-E4A9-4C74-A75E-7FA9E3B11B60}" sibTransId="{842D39E2-5E62-4C99-AC0F-A348A5C62925}"/>
    <dgm:cxn modelId="{5E90F99A-88FC-42D9-8226-D82DD7FA07DA}" type="presOf" srcId="{CFE26E7F-EE11-417C-8E5E-D3AADB5432BF}" destId="{F4CE73A5-D7E0-4606-8B75-72EBD4E6C7BA}" srcOrd="0" destOrd="0" presId="urn:microsoft.com/office/officeart/2008/layout/LinedList"/>
    <dgm:cxn modelId="{A55A838B-1648-4BA5-A1FA-9AF8FDD2DF8A}" type="presOf" srcId="{2FB75689-10F2-4A6A-9ED8-50703DB4B79D}" destId="{265D6338-1277-4A59-AD9C-3398F60E1633}" srcOrd="0" destOrd="0" presId="urn:microsoft.com/office/officeart/2008/layout/LinedList"/>
    <dgm:cxn modelId="{36003732-2937-422D-A52B-C18EA099D66A}" type="presParOf" srcId="{CA9B488E-6DBA-47A0-B7C0-B1DB62AD3C67}" destId="{BA725D19-91D3-467E-B286-78F1210035AE}" srcOrd="0" destOrd="0" presId="urn:microsoft.com/office/officeart/2008/layout/LinedList"/>
    <dgm:cxn modelId="{6B6236C6-0780-4F0A-BFF0-9298157E7FA2}" type="presParOf" srcId="{CA9B488E-6DBA-47A0-B7C0-B1DB62AD3C67}" destId="{A168D0CC-E930-48AA-B271-C484F9149B87}" srcOrd="1" destOrd="0" presId="urn:microsoft.com/office/officeart/2008/layout/LinedList"/>
    <dgm:cxn modelId="{377503E9-9BB4-4D83-A56C-A6D5EB6E5419}" type="presParOf" srcId="{A168D0CC-E930-48AA-B271-C484F9149B87}" destId="{5D5E7E97-6579-448D-A798-3E30785CCB39}" srcOrd="0" destOrd="0" presId="urn:microsoft.com/office/officeart/2008/layout/LinedList"/>
    <dgm:cxn modelId="{9748C6EE-9C1B-4091-8D80-6294E96FE77D}" type="presParOf" srcId="{A168D0CC-E930-48AA-B271-C484F9149B87}" destId="{B1F7B9A4-75B6-4F4A-BDBF-9A55B59C208D}" srcOrd="1" destOrd="0" presId="urn:microsoft.com/office/officeart/2008/layout/LinedList"/>
    <dgm:cxn modelId="{7FBE5ABE-D600-4506-B189-04249BE1CBB5}" type="presParOf" srcId="{B1F7B9A4-75B6-4F4A-BDBF-9A55B59C208D}" destId="{6FE561B1-5455-44FB-ABAB-EF267A78DF5C}" srcOrd="0" destOrd="0" presId="urn:microsoft.com/office/officeart/2008/layout/LinedList"/>
    <dgm:cxn modelId="{4286D826-0E59-4206-BAF1-C460E063F034}" type="presParOf" srcId="{B1F7B9A4-75B6-4F4A-BDBF-9A55B59C208D}" destId="{381D960A-AE47-4CC7-92E5-27E4C1A15A76}" srcOrd="1" destOrd="0" presId="urn:microsoft.com/office/officeart/2008/layout/LinedList"/>
    <dgm:cxn modelId="{0BAF5A30-C7B7-4243-9130-780A37808D43}" type="presParOf" srcId="{381D960A-AE47-4CC7-92E5-27E4C1A15A76}" destId="{0CAF1BB2-E277-44E0-9243-1975C5DA9CAA}" srcOrd="0" destOrd="0" presId="urn:microsoft.com/office/officeart/2008/layout/LinedList"/>
    <dgm:cxn modelId="{7D6152AA-6DBF-4D5B-80D5-34E00DA84E21}" type="presParOf" srcId="{381D960A-AE47-4CC7-92E5-27E4C1A15A76}" destId="{5FA9CB0F-7D2D-42DD-9834-CC29D9BF9DF5}" srcOrd="1" destOrd="0" presId="urn:microsoft.com/office/officeart/2008/layout/LinedList"/>
    <dgm:cxn modelId="{7512E184-3E7E-4365-8F89-31D2C2FDA140}" type="presParOf" srcId="{381D960A-AE47-4CC7-92E5-27E4C1A15A76}" destId="{FC931C6C-A3A6-4C22-8138-0E0FD6E6CDB8}" srcOrd="2" destOrd="0" presId="urn:microsoft.com/office/officeart/2008/layout/LinedList"/>
    <dgm:cxn modelId="{4CDA8FB5-72ED-4F83-87AD-DEEBE9CF3118}" type="presParOf" srcId="{B1F7B9A4-75B6-4F4A-BDBF-9A55B59C208D}" destId="{7A9D245A-9DB0-4B38-8923-A9FFC5BB84BF}" srcOrd="2" destOrd="0" presId="urn:microsoft.com/office/officeart/2008/layout/LinedList"/>
    <dgm:cxn modelId="{2555D5CD-CF7A-4D82-85B3-8C584E538D70}" type="presParOf" srcId="{B1F7B9A4-75B6-4F4A-BDBF-9A55B59C208D}" destId="{27CC16BD-0C1B-4A6D-AD5E-3E4600A1FD17}" srcOrd="3" destOrd="0" presId="urn:microsoft.com/office/officeart/2008/layout/LinedList"/>
    <dgm:cxn modelId="{11F54856-59EC-4CBA-BFFC-D8554171140A}" type="presParOf" srcId="{B1F7B9A4-75B6-4F4A-BDBF-9A55B59C208D}" destId="{BB2A95CA-2CA0-4F65-93F6-1D4F696DC309}" srcOrd="4" destOrd="0" presId="urn:microsoft.com/office/officeart/2008/layout/LinedList"/>
    <dgm:cxn modelId="{40695E72-6DCE-480C-80B1-5E705A5945FC}" type="presParOf" srcId="{BB2A95CA-2CA0-4F65-93F6-1D4F696DC309}" destId="{A0CA2833-EC83-463C-859C-B23491FCB970}" srcOrd="0" destOrd="0" presId="urn:microsoft.com/office/officeart/2008/layout/LinedList"/>
    <dgm:cxn modelId="{C4210CD4-A391-4F4B-B0DB-9B493AF653E5}" type="presParOf" srcId="{BB2A95CA-2CA0-4F65-93F6-1D4F696DC309}" destId="{265D6338-1277-4A59-AD9C-3398F60E1633}" srcOrd="1" destOrd="0" presId="urn:microsoft.com/office/officeart/2008/layout/LinedList"/>
    <dgm:cxn modelId="{34F2147F-DDE2-4892-A9EB-03950398220A}" type="presParOf" srcId="{BB2A95CA-2CA0-4F65-93F6-1D4F696DC309}" destId="{2BCBB974-034C-4A56-AA7E-1ECEC2BCAF5B}" srcOrd="2" destOrd="0" presId="urn:microsoft.com/office/officeart/2008/layout/LinedList"/>
    <dgm:cxn modelId="{39C5131F-0253-4D67-AEF2-CFD4D9EB9B89}" type="presParOf" srcId="{B1F7B9A4-75B6-4F4A-BDBF-9A55B59C208D}" destId="{22D8556A-3664-451A-AA3C-4C2D8C9B7BF0}" srcOrd="5" destOrd="0" presId="urn:microsoft.com/office/officeart/2008/layout/LinedList"/>
    <dgm:cxn modelId="{786E9AC9-AC2B-4853-9046-4042EA9106A5}" type="presParOf" srcId="{B1F7B9A4-75B6-4F4A-BDBF-9A55B59C208D}" destId="{E0B23D1A-19A6-4759-93AB-AA1926127CE3}" srcOrd="6" destOrd="0" presId="urn:microsoft.com/office/officeart/2008/layout/LinedList"/>
    <dgm:cxn modelId="{11E5CA46-6259-4F55-BBBA-F05B6DA23F29}" type="presParOf" srcId="{B1F7B9A4-75B6-4F4A-BDBF-9A55B59C208D}" destId="{4A41AE02-A406-4BB2-A3B7-7AF872F156CE}" srcOrd="7" destOrd="0" presId="urn:microsoft.com/office/officeart/2008/layout/LinedList"/>
    <dgm:cxn modelId="{FBB6696C-7B7E-4FF1-AC54-6B16CDF2BA40}" type="presParOf" srcId="{4A41AE02-A406-4BB2-A3B7-7AF872F156CE}" destId="{11AFB5A3-FD7F-4986-8625-7AFA5BD1473B}" srcOrd="0" destOrd="0" presId="urn:microsoft.com/office/officeart/2008/layout/LinedList"/>
    <dgm:cxn modelId="{91EB8423-736E-4F49-B979-FEE44A489248}" type="presParOf" srcId="{4A41AE02-A406-4BB2-A3B7-7AF872F156CE}" destId="{F4CE73A5-D7E0-4606-8B75-72EBD4E6C7BA}" srcOrd="1" destOrd="0" presId="urn:microsoft.com/office/officeart/2008/layout/LinedList"/>
    <dgm:cxn modelId="{26953F2B-7409-46BE-B495-EA8ADD5D7438}" type="presParOf" srcId="{4A41AE02-A406-4BB2-A3B7-7AF872F156CE}" destId="{F11498DB-B401-41BD-AA6B-17DC8E8886F1}" srcOrd="2" destOrd="0" presId="urn:microsoft.com/office/officeart/2008/layout/LinedList"/>
    <dgm:cxn modelId="{031AD867-88EB-4F2E-BF56-B91E36C0278D}" type="presParOf" srcId="{B1F7B9A4-75B6-4F4A-BDBF-9A55B59C208D}" destId="{B24A80A3-A6B1-4670-8FB8-2C533BDED36C}" srcOrd="8" destOrd="0" presId="urn:microsoft.com/office/officeart/2008/layout/LinedList"/>
    <dgm:cxn modelId="{36113252-4B16-4BFC-9FDA-087F32E7593A}" type="presParOf" srcId="{B1F7B9A4-75B6-4F4A-BDBF-9A55B59C208D}" destId="{847FD86E-17A3-44EA-91A0-036DFF0F7F23}" srcOrd="9" destOrd="0" presId="urn:microsoft.com/office/officeart/2008/layout/LinedList"/>
    <dgm:cxn modelId="{42D9D7D6-87F6-4407-B1A6-E8625D303368}" type="presParOf" srcId="{B1F7B9A4-75B6-4F4A-BDBF-9A55B59C208D}" destId="{2D7A1C1C-FDDE-427A-B1D4-C99596F2EBB9}" srcOrd="10" destOrd="0" presId="urn:microsoft.com/office/officeart/2008/layout/LinedList"/>
    <dgm:cxn modelId="{24757847-8BC2-4C0B-B009-FA2F988F196A}" type="presParOf" srcId="{2D7A1C1C-FDDE-427A-B1D4-C99596F2EBB9}" destId="{7AA4B072-D605-4623-870D-F549E53085B2}" srcOrd="0" destOrd="0" presId="urn:microsoft.com/office/officeart/2008/layout/LinedList"/>
    <dgm:cxn modelId="{6E2AB121-FFF6-4173-94DF-704142190804}" type="presParOf" srcId="{2D7A1C1C-FDDE-427A-B1D4-C99596F2EBB9}" destId="{CC277F96-AD3F-4C12-8DF4-A750086CB946}" srcOrd="1" destOrd="0" presId="urn:microsoft.com/office/officeart/2008/layout/LinedList"/>
    <dgm:cxn modelId="{B3715075-429F-4134-8C39-856F73764026}" type="presParOf" srcId="{2D7A1C1C-FDDE-427A-B1D4-C99596F2EBB9}" destId="{8FA63FDF-5A1F-4358-8569-74A9D1D55C8B}" srcOrd="2" destOrd="0" presId="urn:microsoft.com/office/officeart/2008/layout/LinedList"/>
    <dgm:cxn modelId="{09D185FB-937D-4BD1-8F49-77C6B1A1CD5A}" type="presParOf" srcId="{B1F7B9A4-75B6-4F4A-BDBF-9A55B59C208D}" destId="{0A0E6529-B3A9-45E3-85B0-8261447A2E7F}" srcOrd="11" destOrd="0" presId="urn:microsoft.com/office/officeart/2008/layout/LinedList"/>
    <dgm:cxn modelId="{181932B8-FC49-4CA2-83D3-4C18DFE86A24}" type="presParOf" srcId="{B1F7B9A4-75B6-4F4A-BDBF-9A55B59C208D}" destId="{3235080F-F9D3-4B24-9F33-767F39F94044}" srcOrd="12" destOrd="0" presId="urn:microsoft.com/office/officeart/2008/layout/LinedList"/>
    <dgm:cxn modelId="{8B87DEA7-416B-446E-A262-FB9B67786A5B}" type="presParOf" srcId="{CA9B488E-6DBA-47A0-B7C0-B1DB62AD3C67}" destId="{65A35BF7-6C8F-4002-9DC2-6D1DADC4BD87}" srcOrd="2" destOrd="0" presId="urn:microsoft.com/office/officeart/2008/layout/LinedList"/>
    <dgm:cxn modelId="{41FB9C16-14B9-4C3B-9CC9-5AB08CBF2675}" type="presParOf" srcId="{CA9B488E-6DBA-47A0-B7C0-B1DB62AD3C67}" destId="{3E0587E3-EC60-4ED5-A489-1532A8AC0B01}" srcOrd="3" destOrd="0" presId="urn:microsoft.com/office/officeart/2008/layout/LinedList"/>
    <dgm:cxn modelId="{3C6F470D-5E09-41C1-BB69-158C72BBD91F}" type="presParOf" srcId="{3E0587E3-EC60-4ED5-A489-1532A8AC0B01}" destId="{95A7B3C1-92DE-4185-875D-6666101A8F09}" srcOrd="0" destOrd="0" presId="urn:microsoft.com/office/officeart/2008/layout/LinedList"/>
    <dgm:cxn modelId="{F7037321-BEF0-4C7F-8FB0-18758E0A5641}" type="presParOf" srcId="{3E0587E3-EC60-4ED5-A489-1532A8AC0B01}" destId="{FEBC2EF4-48DD-49E8-B2FC-D74BF3BED232}" srcOrd="1" destOrd="0" presId="urn:microsoft.com/office/officeart/2008/layout/LinedList"/>
    <dgm:cxn modelId="{DBFF719D-94C7-45EA-832C-DD16A2FC2E68}" type="presParOf" srcId="{FEBC2EF4-48DD-49E8-B2FC-D74BF3BED232}" destId="{6268953D-6CD3-4486-AF14-86D34B1832F0}" srcOrd="0" destOrd="0" presId="urn:microsoft.com/office/officeart/2008/layout/LinedList"/>
    <dgm:cxn modelId="{7119DAFA-A958-464D-8B6A-4AC7BA276300}" type="presParOf" srcId="{FEBC2EF4-48DD-49E8-B2FC-D74BF3BED232}" destId="{5AD7052E-D264-4AEC-ABD3-D99A4E56EE34}" srcOrd="1" destOrd="0" presId="urn:microsoft.com/office/officeart/2008/layout/LinedList"/>
    <dgm:cxn modelId="{A60610AD-05C7-49BB-8A41-B1926A03C05B}" type="presParOf" srcId="{5AD7052E-D264-4AEC-ABD3-D99A4E56EE34}" destId="{8184096D-8045-4692-B210-41BA3A131AAE}" srcOrd="0" destOrd="0" presId="urn:microsoft.com/office/officeart/2008/layout/LinedList"/>
    <dgm:cxn modelId="{232A504A-5954-4FFA-9225-6D9555475B50}" type="presParOf" srcId="{5AD7052E-D264-4AEC-ABD3-D99A4E56EE34}" destId="{979452CD-5A92-4BDC-94E8-0866A980C9A9}" srcOrd="1" destOrd="0" presId="urn:microsoft.com/office/officeart/2008/layout/LinedList"/>
    <dgm:cxn modelId="{8EAAEF36-DF73-4186-95B3-642ED1F6FC39}" type="presParOf" srcId="{5AD7052E-D264-4AEC-ABD3-D99A4E56EE34}" destId="{778382FB-3929-43F5-8654-3E572DA3475E}" srcOrd="2" destOrd="0" presId="urn:microsoft.com/office/officeart/2008/layout/LinedList"/>
    <dgm:cxn modelId="{FDB40702-424F-413D-A587-C6BCEEC931CC}" type="presParOf" srcId="{FEBC2EF4-48DD-49E8-B2FC-D74BF3BED232}" destId="{5E94ADE4-0B0A-49B2-9592-BDF5D6F8E4D2}" srcOrd="2" destOrd="0" presId="urn:microsoft.com/office/officeart/2008/layout/LinedList"/>
    <dgm:cxn modelId="{01A7433B-A040-47E6-87C8-56F029E60CA2}" type="presParOf" srcId="{FEBC2EF4-48DD-49E8-B2FC-D74BF3BED232}" destId="{AF6CD982-28F6-4C17-AA26-E81390759387}" srcOrd="3" destOrd="0" presId="urn:microsoft.com/office/officeart/2008/layout/LinedList"/>
    <dgm:cxn modelId="{B298C43C-FD31-4083-B03A-8116E43EF43E}" type="presParOf" srcId="{FEBC2EF4-48DD-49E8-B2FC-D74BF3BED232}" destId="{C2470F73-7BE5-4ECF-891D-455C0B8BB71D}" srcOrd="4" destOrd="0" presId="urn:microsoft.com/office/officeart/2008/layout/LinedList"/>
    <dgm:cxn modelId="{CBD7ADF3-C4AF-4C28-BC03-FDF5720898EC}" type="presParOf" srcId="{C2470F73-7BE5-4ECF-891D-455C0B8BB71D}" destId="{0599AF4C-F663-4E68-A5F2-04EF88BF6F60}" srcOrd="0" destOrd="0" presId="urn:microsoft.com/office/officeart/2008/layout/LinedList"/>
    <dgm:cxn modelId="{05CB89B9-D2F5-49A0-9D36-8BE3CB3227C8}" type="presParOf" srcId="{C2470F73-7BE5-4ECF-891D-455C0B8BB71D}" destId="{A8890572-C1CF-4535-AD7C-E10B71EC015A}" srcOrd="1" destOrd="0" presId="urn:microsoft.com/office/officeart/2008/layout/LinedList"/>
    <dgm:cxn modelId="{529C2666-D62D-4A1F-A524-9297FC3C636C}" type="presParOf" srcId="{C2470F73-7BE5-4ECF-891D-455C0B8BB71D}" destId="{76407C81-1023-4023-A84F-07E31843D722}" srcOrd="2" destOrd="0" presId="urn:microsoft.com/office/officeart/2008/layout/LinedList"/>
    <dgm:cxn modelId="{56ECACF9-2A01-43D3-920B-577B5646138B}" type="presParOf" srcId="{FEBC2EF4-48DD-49E8-B2FC-D74BF3BED232}" destId="{F35AC555-904C-4EBA-9178-1A7A29977B8B}" srcOrd="5" destOrd="0" presId="urn:microsoft.com/office/officeart/2008/layout/LinedList"/>
    <dgm:cxn modelId="{7FBF79F4-8A52-4BFD-9049-163E8087ED61}" type="presParOf" srcId="{FEBC2EF4-48DD-49E8-B2FC-D74BF3BED232}" destId="{16210F09-F9A8-4E7D-A2E1-B783D02F38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EB0B29-30A4-469B-B5AA-D4EA1D6B94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0DB8E5C0-953B-45BF-847A-91F24F722EAC}">
      <dgm:prSet phldrT="[Texto]" custT="1"/>
      <dgm:spPr/>
      <dgm:t>
        <a:bodyPr/>
        <a:lstStyle/>
        <a:p>
          <a:r>
            <a:rPr lang="es-NI" sz="1800" b="1" dirty="0" smtClean="0"/>
            <a:t>Instrumento: </a:t>
          </a:r>
          <a:endParaRPr lang="es-NI" sz="1800" dirty="0"/>
        </a:p>
      </dgm:t>
    </dgm:pt>
    <dgm:pt modelId="{0A146F45-3921-4530-AC33-716F368566BB}" type="parTrans" cxnId="{523722C5-BA84-49F0-A192-F06C1725C386}">
      <dgm:prSet/>
      <dgm:spPr/>
      <dgm:t>
        <a:bodyPr/>
        <a:lstStyle/>
        <a:p>
          <a:endParaRPr lang="es-NI"/>
        </a:p>
      </dgm:t>
    </dgm:pt>
    <dgm:pt modelId="{AE6AA1D0-B708-4F9F-9D98-20246579E4D1}" type="sibTrans" cxnId="{523722C5-BA84-49F0-A192-F06C1725C386}">
      <dgm:prSet/>
      <dgm:spPr/>
      <dgm:t>
        <a:bodyPr/>
        <a:lstStyle/>
        <a:p>
          <a:endParaRPr lang="es-NI"/>
        </a:p>
      </dgm:t>
    </dgm:pt>
    <dgm:pt modelId="{754BFDB2-E01E-4D19-A4D8-AD87863C93E7}">
      <dgm:prSet phldrT="[Texto]" custT="1"/>
      <dgm:spPr/>
      <dgm:t>
        <a:bodyPr/>
        <a:lstStyle/>
        <a:p>
          <a:pPr algn="just"/>
          <a:r>
            <a:rPr lang="es-NI" sz="1600" dirty="0" smtClean="0"/>
            <a:t>Se utilizaron “42 Listas de Chequeo” de la “Guía de Evaluación de DBE” elaborada por Fundación Uno y las Escuelas participantes en la iniciativa. </a:t>
          </a:r>
          <a:endParaRPr lang="es-NI" sz="1600" dirty="0"/>
        </a:p>
      </dgm:t>
    </dgm:pt>
    <dgm:pt modelId="{FD479484-FE0C-4973-8E4E-97F580D4F049}" type="parTrans" cxnId="{889ED775-73AE-45D3-94C3-BA262EEDDE4C}">
      <dgm:prSet/>
      <dgm:spPr/>
      <dgm:t>
        <a:bodyPr/>
        <a:lstStyle/>
        <a:p>
          <a:endParaRPr lang="es-NI"/>
        </a:p>
      </dgm:t>
    </dgm:pt>
    <dgm:pt modelId="{0EAD6AD9-E2AE-4F1B-9C24-7BA6303F7B44}" type="sibTrans" cxnId="{889ED775-73AE-45D3-94C3-BA262EEDDE4C}">
      <dgm:prSet/>
      <dgm:spPr/>
      <dgm:t>
        <a:bodyPr/>
        <a:lstStyle/>
        <a:p>
          <a:endParaRPr lang="es-NI"/>
        </a:p>
      </dgm:t>
    </dgm:pt>
    <dgm:pt modelId="{2FB042CD-77AC-4E3A-B7B3-C6F329B12E23}">
      <dgm:prSet phldrT="[Texto]" custT="1"/>
      <dgm:spPr/>
      <dgm:t>
        <a:bodyPr/>
        <a:lstStyle/>
        <a:p>
          <a:r>
            <a:rPr lang="es-NI" sz="1800" b="1" dirty="0" smtClean="0"/>
            <a:t>Criterios de selección de las destrezas a evaluar:</a:t>
          </a:r>
          <a:endParaRPr lang="es-NI" sz="1800" dirty="0"/>
        </a:p>
      </dgm:t>
    </dgm:pt>
    <dgm:pt modelId="{565DC768-87FA-4A1D-8149-28D6A8621182}" type="parTrans" cxnId="{CF11C79A-9E28-4EC4-A30B-E1B9F9ED68FD}">
      <dgm:prSet/>
      <dgm:spPr/>
      <dgm:t>
        <a:bodyPr/>
        <a:lstStyle/>
        <a:p>
          <a:endParaRPr lang="es-NI"/>
        </a:p>
      </dgm:t>
    </dgm:pt>
    <dgm:pt modelId="{9839EA1D-5516-4BA3-BF8A-9B446E49E62E}" type="sibTrans" cxnId="{CF11C79A-9E28-4EC4-A30B-E1B9F9ED68FD}">
      <dgm:prSet/>
      <dgm:spPr/>
      <dgm:t>
        <a:bodyPr/>
        <a:lstStyle/>
        <a:p>
          <a:endParaRPr lang="es-NI"/>
        </a:p>
      </dgm:t>
    </dgm:pt>
    <dgm:pt modelId="{D60A373B-BE8E-4DCC-9E14-14A57A853E20}">
      <dgm:prSet phldrT="[Texto]" custT="1"/>
      <dgm:spPr/>
      <dgm:t>
        <a:bodyPr/>
        <a:lstStyle/>
        <a:p>
          <a:pPr algn="just"/>
          <a:r>
            <a:rPr lang="es-NI" sz="1600" dirty="0" smtClean="0"/>
            <a:t>Se utilizaron los criterios de severidad de consecuencia, importancia y frecuencia.</a:t>
          </a:r>
          <a:endParaRPr lang="es-NI" sz="1600" dirty="0"/>
        </a:p>
      </dgm:t>
    </dgm:pt>
    <dgm:pt modelId="{42BCB558-BF36-4E0B-B2C3-6BB3BF556B1B}" type="parTrans" cxnId="{EBC64C6F-4BA4-44E5-A87B-C72EAA847CB8}">
      <dgm:prSet/>
      <dgm:spPr/>
      <dgm:t>
        <a:bodyPr/>
        <a:lstStyle/>
        <a:p>
          <a:endParaRPr lang="es-NI"/>
        </a:p>
      </dgm:t>
    </dgm:pt>
    <dgm:pt modelId="{DDE057F4-F4B0-45B5-87FE-E108F8B504FA}" type="sibTrans" cxnId="{EBC64C6F-4BA4-44E5-A87B-C72EAA847CB8}">
      <dgm:prSet/>
      <dgm:spPr/>
      <dgm:t>
        <a:bodyPr/>
        <a:lstStyle/>
        <a:p>
          <a:endParaRPr lang="es-NI"/>
        </a:p>
      </dgm:t>
    </dgm:pt>
    <dgm:pt modelId="{AD8BF940-4A4B-4CAC-8850-FBB804C42EA8}">
      <dgm:prSet custT="1"/>
      <dgm:spPr/>
      <dgm:t>
        <a:bodyPr/>
        <a:lstStyle/>
        <a:p>
          <a:pPr algn="just"/>
          <a:r>
            <a:rPr lang="es-NI" sz="1600" smtClean="0"/>
            <a:t>Asignándole un puntaje del 1 al 3 a cada criterio donde 3 es el nivel mayor y 1 el nivel menor.</a:t>
          </a:r>
          <a:endParaRPr lang="es-NI" sz="1600" dirty="0" smtClean="0"/>
        </a:p>
      </dgm:t>
    </dgm:pt>
    <dgm:pt modelId="{197702A0-BB73-4448-AFBD-9B39D02DF08E}" type="parTrans" cxnId="{90B8DFE4-B1E3-4F26-A249-87C7F433526F}">
      <dgm:prSet/>
      <dgm:spPr/>
      <dgm:t>
        <a:bodyPr/>
        <a:lstStyle/>
        <a:p>
          <a:endParaRPr lang="es-NI"/>
        </a:p>
      </dgm:t>
    </dgm:pt>
    <dgm:pt modelId="{EC1514F3-AF00-4F03-986F-B03345AB4236}" type="sibTrans" cxnId="{90B8DFE4-B1E3-4F26-A249-87C7F433526F}">
      <dgm:prSet/>
      <dgm:spPr/>
      <dgm:t>
        <a:bodyPr/>
        <a:lstStyle/>
        <a:p>
          <a:endParaRPr lang="es-NI"/>
        </a:p>
      </dgm:t>
    </dgm:pt>
    <dgm:pt modelId="{E187AAD0-1180-41DA-BF53-A27AE4855A33}">
      <dgm:prSet custT="1"/>
      <dgm:spPr/>
      <dgm:t>
        <a:bodyPr/>
        <a:lstStyle/>
        <a:p>
          <a:r>
            <a:rPr lang="es-NI" sz="1800" b="1" dirty="0" smtClean="0"/>
            <a:t>Organización:</a:t>
          </a:r>
          <a:endParaRPr lang="es-NI" sz="1800" dirty="0" smtClean="0"/>
        </a:p>
      </dgm:t>
    </dgm:pt>
    <dgm:pt modelId="{D0F2BBCE-AE91-41BF-9690-B43FDB2BB17F}" type="parTrans" cxnId="{BF948C15-4D76-4CB9-979E-52415AA9BC35}">
      <dgm:prSet/>
      <dgm:spPr/>
      <dgm:t>
        <a:bodyPr/>
        <a:lstStyle/>
        <a:p>
          <a:endParaRPr lang="es-NI"/>
        </a:p>
      </dgm:t>
    </dgm:pt>
    <dgm:pt modelId="{F4D82114-BFB4-40AD-AD02-A04C6F33E9B2}" type="sibTrans" cxnId="{BF948C15-4D76-4CB9-979E-52415AA9BC35}">
      <dgm:prSet/>
      <dgm:spPr/>
      <dgm:t>
        <a:bodyPr/>
        <a:lstStyle/>
        <a:p>
          <a:endParaRPr lang="es-NI"/>
        </a:p>
      </dgm:t>
    </dgm:pt>
    <dgm:pt modelId="{2BF55F9D-B991-4B6C-8BAE-298C41635A6C}">
      <dgm:prSet custT="1"/>
      <dgm:spPr/>
      <dgm:t>
        <a:bodyPr/>
        <a:lstStyle/>
        <a:p>
          <a:pPr algn="just"/>
          <a:r>
            <a:rPr lang="es-NI" sz="1600" dirty="0" smtClean="0"/>
            <a:t>Las 42 Destrezas Básicas corresponden a 21 conglomerados.</a:t>
          </a:r>
        </a:p>
      </dgm:t>
    </dgm:pt>
    <dgm:pt modelId="{08A3BC94-D52F-45E7-A30F-39E1CE75421E}" type="parTrans" cxnId="{9CC20A0F-BBF9-4893-B49C-61DD974E884A}">
      <dgm:prSet/>
      <dgm:spPr/>
      <dgm:t>
        <a:bodyPr/>
        <a:lstStyle/>
        <a:p>
          <a:endParaRPr lang="es-NI"/>
        </a:p>
      </dgm:t>
    </dgm:pt>
    <dgm:pt modelId="{21862D2F-DE31-41DB-8136-52B1108CF50F}" type="sibTrans" cxnId="{9CC20A0F-BBF9-4893-B49C-61DD974E884A}">
      <dgm:prSet/>
      <dgm:spPr/>
      <dgm:t>
        <a:bodyPr/>
        <a:lstStyle/>
        <a:p>
          <a:endParaRPr lang="es-NI"/>
        </a:p>
      </dgm:t>
    </dgm:pt>
    <dgm:pt modelId="{57A86A93-D7DB-497F-BB57-AF0F1EEC57BB}">
      <dgm:prSet custT="1"/>
      <dgm:spPr/>
      <dgm:t>
        <a:bodyPr/>
        <a:lstStyle/>
        <a:p>
          <a:pPr algn="just"/>
          <a:r>
            <a:rPr lang="es-NI" sz="1600" smtClean="0"/>
            <a:t>Cada conglomerado contiene de uno a cinco Destrezas Básicas.</a:t>
          </a:r>
          <a:endParaRPr lang="es-NI" sz="1600" dirty="0" smtClean="0"/>
        </a:p>
      </dgm:t>
    </dgm:pt>
    <dgm:pt modelId="{D586DC72-4360-42C7-BAD0-EA5CB98A08FA}" type="parTrans" cxnId="{6C11A744-5ECC-4255-BF5A-E81DD73439C1}">
      <dgm:prSet/>
      <dgm:spPr/>
      <dgm:t>
        <a:bodyPr/>
        <a:lstStyle/>
        <a:p>
          <a:endParaRPr lang="es-NI"/>
        </a:p>
      </dgm:t>
    </dgm:pt>
    <dgm:pt modelId="{C2659959-19F5-4316-A582-7F4C5132D72F}" type="sibTrans" cxnId="{6C11A744-5ECC-4255-BF5A-E81DD73439C1}">
      <dgm:prSet/>
      <dgm:spPr/>
      <dgm:t>
        <a:bodyPr/>
        <a:lstStyle/>
        <a:p>
          <a:endParaRPr lang="es-NI"/>
        </a:p>
      </dgm:t>
    </dgm:pt>
    <dgm:pt modelId="{49638B48-E103-4A4F-B6E9-47AEA39C81BC}">
      <dgm:prSet custT="1"/>
      <dgm:spPr/>
      <dgm:t>
        <a:bodyPr/>
        <a:lstStyle/>
        <a:p>
          <a:pPr algn="just"/>
          <a:r>
            <a:rPr lang="es-NI" sz="1600" smtClean="0"/>
            <a:t>Se organizaron 7 escenarios de simulación en el laboratorio de enfermería UPOLI, asignándoles 3 conglomerados de DBE cada uno.</a:t>
          </a:r>
          <a:endParaRPr lang="es-NI" sz="1600" dirty="0" smtClean="0"/>
        </a:p>
      </dgm:t>
    </dgm:pt>
    <dgm:pt modelId="{DD7286EC-A0AE-4771-838A-322EA5876563}" type="parTrans" cxnId="{525B89C0-0CEA-40C6-BA5F-1046FE100E11}">
      <dgm:prSet/>
      <dgm:spPr/>
      <dgm:t>
        <a:bodyPr/>
        <a:lstStyle/>
        <a:p>
          <a:endParaRPr lang="es-NI"/>
        </a:p>
      </dgm:t>
    </dgm:pt>
    <dgm:pt modelId="{EECFB2A8-AE42-4C8D-B047-2BA9D9F9B6BA}" type="sibTrans" cxnId="{525B89C0-0CEA-40C6-BA5F-1046FE100E11}">
      <dgm:prSet/>
      <dgm:spPr/>
      <dgm:t>
        <a:bodyPr/>
        <a:lstStyle/>
        <a:p>
          <a:endParaRPr lang="es-NI"/>
        </a:p>
      </dgm:t>
    </dgm:pt>
    <dgm:pt modelId="{543A2B42-FF82-4022-8264-5EC340B22B60}" type="pres">
      <dgm:prSet presAssocID="{7FEB0B29-30A4-469B-B5AA-D4EA1D6B94F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1C8694-7427-4277-B989-04B844E26A48}" type="pres">
      <dgm:prSet presAssocID="{0DB8E5C0-953B-45BF-847A-91F24F722EAC}" presName="thickLine" presStyleLbl="alignNode1" presStyleIdx="0" presStyleCnt="3"/>
      <dgm:spPr/>
    </dgm:pt>
    <dgm:pt modelId="{56CE07B2-1F18-4CD2-9DAA-2ED45C926928}" type="pres">
      <dgm:prSet presAssocID="{0DB8E5C0-953B-45BF-847A-91F24F722EAC}" presName="horz1" presStyleCnt="0"/>
      <dgm:spPr/>
    </dgm:pt>
    <dgm:pt modelId="{B71FA7A4-ACA3-48F5-8128-E4C8DC1D2ECC}" type="pres">
      <dgm:prSet presAssocID="{0DB8E5C0-953B-45BF-847A-91F24F722EAC}" presName="tx1" presStyleLbl="revTx" presStyleIdx="0" presStyleCnt="9" custScaleY="75206"/>
      <dgm:spPr/>
      <dgm:t>
        <a:bodyPr/>
        <a:lstStyle/>
        <a:p>
          <a:endParaRPr lang="es-NI"/>
        </a:p>
      </dgm:t>
    </dgm:pt>
    <dgm:pt modelId="{DCB75DDB-4658-4604-A190-41FDBB0F02F6}" type="pres">
      <dgm:prSet presAssocID="{0DB8E5C0-953B-45BF-847A-91F24F722EAC}" presName="vert1" presStyleCnt="0"/>
      <dgm:spPr/>
    </dgm:pt>
    <dgm:pt modelId="{00FAA696-3729-47B7-9D71-AD0ADA2CE0CD}" type="pres">
      <dgm:prSet presAssocID="{754BFDB2-E01E-4D19-A4D8-AD87863C93E7}" presName="vertSpace2a" presStyleCnt="0"/>
      <dgm:spPr/>
    </dgm:pt>
    <dgm:pt modelId="{DD93D776-B0B1-4234-A185-766D5D7F72A0}" type="pres">
      <dgm:prSet presAssocID="{754BFDB2-E01E-4D19-A4D8-AD87863C93E7}" presName="horz2" presStyleCnt="0"/>
      <dgm:spPr/>
    </dgm:pt>
    <dgm:pt modelId="{D64AD74D-7772-4FBA-95ED-1E9213784050}" type="pres">
      <dgm:prSet presAssocID="{754BFDB2-E01E-4D19-A4D8-AD87863C93E7}" presName="horzSpace2" presStyleCnt="0"/>
      <dgm:spPr/>
    </dgm:pt>
    <dgm:pt modelId="{7A6CD1FC-4DDD-4339-8DFD-D73AE48A2104}" type="pres">
      <dgm:prSet presAssocID="{754BFDB2-E01E-4D19-A4D8-AD87863C93E7}" presName="tx2" presStyleLbl="revTx" presStyleIdx="1" presStyleCnt="9" custScaleY="48173" custLinFactNeighborX="586"/>
      <dgm:spPr/>
      <dgm:t>
        <a:bodyPr/>
        <a:lstStyle/>
        <a:p>
          <a:endParaRPr lang="es-NI"/>
        </a:p>
      </dgm:t>
    </dgm:pt>
    <dgm:pt modelId="{EEA7A708-C503-42CC-9EBA-1C9D9208C7F8}" type="pres">
      <dgm:prSet presAssocID="{754BFDB2-E01E-4D19-A4D8-AD87863C93E7}" presName="vert2" presStyleCnt="0"/>
      <dgm:spPr/>
    </dgm:pt>
    <dgm:pt modelId="{C1A154F3-AD26-4106-B56A-691FD92A4EAF}" type="pres">
      <dgm:prSet presAssocID="{754BFDB2-E01E-4D19-A4D8-AD87863C93E7}" presName="thinLine2b" presStyleLbl="callout" presStyleIdx="0" presStyleCnt="6"/>
      <dgm:spPr/>
    </dgm:pt>
    <dgm:pt modelId="{8CA97961-9233-493F-B4BD-6E58BD896D61}" type="pres">
      <dgm:prSet presAssocID="{754BFDB2-E01E-4D19-A4D8-AD87863C93E7}" presName="vertSpace2b" presStyleCnt="0"/>
      <dgm:spPr/>
    </dgm:pt>
    <dgm:pt modelId="{098D5FB5-A613-4A5A-A97D-3188267017E7}" type="pres">
      <dgm:prSet presAssocID="{2FB042CD-77AC-4E3A-B7B3-C6F329B12E23}" presName="thickLine" presStyleLbl="alignNode1" presStyleIdx="1" presStyleCnt="3"/>
      <dgm:spPr/>
    </dgm:pt>
    <dgm:pt modelId="{BEC855AE-F6FF-4B62-B013-FF5562E568D9}" type="pres">
      <dgm:prSet presAssocID="{2FB042CD-77AC-4E3A-B7B3-C6F329B12E23}" presName="horz1" presStyleCnt="0"/>
      <dgm:spPr/>
    </dgm:pt>
    <dgm:pt modelId="{D8D78B51-3CB6-4F5E-BE4E-2AA2EF4FB22F}" type="pres">
      <dgm:prSet presAssocID="{2FB042CD-77AC-4E3A-B7B3-C6F329B12E23}" presName="tx1" presStyleLbl="revTx" presStyleIdx="2" presStyleCnt="9" custScaleY="75206"/>
      <dgm:spPr/>
      <dgm:t>
        <a:bodyPr/>
        <a:lstStyle/>
        <a:p>
          <a:endParaRPr lang="es-NI"/>
        </a:p>
      </dgm:t>
    </dgm:pt>
    <dgm:pt modelId="{D7F51CEA-4508-4613-9C24-82FBF0EA58A7}" type="pres">
      <dgm:prSet presAssocID="{2FB042CD-77AC-4E3A-B7B3-C6F329B12E23}" presName="vert1" presStyleCnt="0"/>
      <dgm:spPr/>
    </dgm:pt>
    <dgm:pt modelId="{08F71AEF-4B6F-4F85-AD61-412F52ACBFF0}" type="pres">
      <dgm:prSet presAssocID="{D60A373B-BE8E-4DCC-9E14-14A57A853E20}" presName="vertSpace2a" presStyleCnt="0"/>
      <dgm:spPr/>
    </dgm:pt>
    <dgm:pt modelId="{FDC96082-1E65-434D-8769-43D93253B0C9}" type="pres">
      <dgm:prSet presAssocID="{D60A373B-BE8E-4DCC-9E14-14A57A853E20}" presName="horz2" presStyleCnt="0"/>
      <dgm:spPr/>
    </dgm:pt>
    <dgm:pt modelId="{09562A26-2AAD-44FB-839C-2B804595F9C6}" type="pres">
      <dgm:prSet presAssocID="{D60A373B-BE8E-4DCC-9E14-14A57A853E20}" presName="horzSpace2" presStyleCnt="0"/>
      <dgm:spPr/>
    </dgm:pt>
    <dgm:pt modelId="{A4B410BF-0C6A-45FE-9F5F-54A769028222}" type="pres">
      <dgm:prSet presAssocID="{D60A373B-BE8E-4DCC-9E14-14A57A853E20}" presName="tx2" presStyleLbl="revTx" presStyleIdx="3" presStyleCnt="9" custScaleY="164805" custLinFactNeighborX="586"/>
      <dgm:spPr/>
      <dgm:t>
        <a:bodyPr/>
        <a:lstStyle/>
        <a:p>
          <a:endParaRPr lang="es-NI"/>
        </a:p>
      </dgm:t>
    </dgm:pt>
    <dgm:pt modelId="{D83E058C-FEF1-46BB-B0A1-25FD9DA5AC71}" type="pres">
      <dgm:prSet presAssocID="{D60A373B-BE8E-4DCC-9E14-14A57A853E20}" presName="vert2" presStyleCnt="0"/>
      <dgm:spPr/>
    </dgm:pt>
    <dgm:pt modelId="{3D2C6D8D-080C-4F0D-9099-34B43EF42B25}" type="pres">
      <dgm:prSet presAssocID="{D60A373B-BE8E-4DCC-9E14-14A57A853E20}" presName="thinLine2b" presStyleLbl="callout" presStyleIdx="1" presStyleCnt="6"/>
      <dgm:spPr/>
    </dgm:pt>
    <dgm:pt modelId="{1A0D1BC1-0841-4286-9F2C-F4DF337DF7A0}" type="pres">
      <dgm:prSet presAssocID="{D60A373B-BE8E-4DCC-9E14-14A57A853E20}" presName="vertSpace2b" presStyleCnt="0"/>
      <dgm:spPr/>
    </dgm:pt>
    <dgm:pt modelId="{5DAC19A3-530E-48FA-806A-9B6B8CC9112A}" type="pres">
      <dgm:prSet presAssocID="{AD8BF940-4A4B-4CAC-8850-FBB804C42EA8}" presName="horz2" presStyleCnt="0"/>
      <dgm:spPr/>
    </dgm:pt>
    <dgm:pt modelId="{87152EEE-D11B-4386-A784-4E0C9DEB0E9F}" type="pres">
      <dgm:prSet presAssocID="{AD8BF940-4A4B-4CAC-8850-FBB804C42EA8}" presName="horzSpace2" presStyleCnt="0"/>
      <dgm:spPr/>
    </dgm:pt>
    <dgm:pt modelId="{EC910843-F11A-41BE-A094-6BE0ADB00046}" type="pres">
      <dgm:prSet presAssocID="{AD8BF940-4A4B-4CAC-8850-FBB804C42EA8}" presName="tx2" presStyleLbl="revTx" presStyleIdx="4" presStyleCnt="9" custScaleY="164805" custLinFactNeighborX="586"/>
      <dgm:spPr/>
      <dgm:t>
        <a:bodyPr/>
        <a:lstStyle/>
        <a:p>
          <a:endParaRPr lang="en-US"/>
        </a:p>
      </dgm:t>
    </dgm:pt>
    <dgm:pt modelId="{85FD868E-9378-4E59-BBDB-517BBABC5568}" type="pres">
      <dgm:prSet presAssocID="{AD8BF940-4A4B-4CAC-8850-FBB804C42EA8}" presName="vert2" presStyleCnt="0"/>
      <dgm:spPr/>
    </dgm:pt>
    <dgm:pt modelId="{9D9F0FFE-F46D-4433-A906-0BAE3AC75C89}" type="pres">
      <dgm:prSet presAssocID="{AD8BF940-4A4B-4CAC-8850-FBB804C42EA8}" presName="thinLine2b" presStyleLbl="callout" presStyleIdx="2" presStyleCnt="6"/>
      <dgm:spPr/>
    </dgm:pt>
    <dgm:pt modelId="{BC1748E4-F4B4-4868-BC60-EC28E56CA9F4}" type="pres">
      <dgm:prSet presAssocID="{AD8BF940-4A4B-4CAC-8850-FBB804C42EA8}" presName="vertSpace2b" presStyleCnt="0"/>
      <dgm:spPr/>
    </dgm:pt>
    <dgm:pt modelId="{F5EE199F-B6B5-4CF4-8BFB-715FC106E759}" type="pres">
      <dgm:prSet presAssocID="{E187AAD0-1180-41DA-BF53-A27AE4855A33}" presName="thickLine" presStyleLbl="alignNode1" presStyleIdx="2" presStyleCnt="3"/>
      <dgm:spPr/>
    </dgm:pt>
    <dgm:pt modelId="{7F5B0187-78D2-440A-8797-86D7930373E2}" type="pres">
      <dgm:prSet presAssocID="{E187AAD0-1180-41DA-BF53-A27AE4855A33}" presName="horz1" presStyleCnt="0"/>
      <dgm:spPr/>
    </dgm:pt>
    <dgm:pt modelId="{48939505-E99A-40E3-B64B-37248A8FFDFB}" type="pres">
      <dgm:prSet presAssocID="{E187AAD0-1180-41DA-BF53-A27AE4855A33}" presName="tx1" presStyleLbl="revTx" presStyleIdx="5" presStyleCnt="9" custScaleY="75206"/>
      <dgm:spPr/>
      <dgm:t>
        <a:bodyPr/>
        <a:lstStyle/>
        <a:p>
          <a:endParaRPr lang="es-NI"/>
        </a:p>
      </dgm:t>
    </dgm:pt>
    <dgm:pt modelId="{DF159710-FB1D-4879-98D7-51C5FA8A5FFF}" type="pres">
      <dgm:prSet presAssocID="{E187AAD0-1180-41DA-BF53-A27AE4855A33}" presName="vert1" presStyleCnt="0"/>
      <dgm:spPr/>
    </dgm:pt>
    <dgm:pt modelId="{85B2B5C6-2BF3-4EDD-99D2-1A89FE665379}" type="pres">
      <dgm:prSet presAssocID="{2BF55F9D-B991-4B6C-8BAE-298C41635A6C}" presName="vertSpace2a" presStyleCnt="0"/>
      <dgm:spPr/>
    </dgm:pt>
    <dgm:pt modelId="{D8E705CE-30AB-4531-ACAB-444089184CC5}" type="pres">
      <dgm:prSet presAssocID="{2BF55F9D-B991-4B6C-8BAE-298C41635A6C}" presName="horz2" presStyleCnt="0"/>
      <dgm:spPr/>
    </dgm:pt>
    <dgm:pt modelId="{4CB9FA41-FA9E-4BE8-A488-21A3DD26125D}" type="pres">
      <dgm:prSet presAssocID="{2BF55F9D-B991-4B6C-8BAE-298C41635A6C}" presName="horzSpace2" presStyleCnt="0"/>
      <dgm:spPr/>
    </dgm:pt>
    <dgm:pt modelId="{1A83CF6B-09F5-4FBF-80BF-F491379B1B15}" type="pres">
      <dgm:prSet presAssocID="{2BF55F9D-B991-4B6C-8BAE-298C41635A6C}" presName="tx2" presStyleLbl="revTx" presStyleIdx="6" presStyleCnt="9" custScaleY="173092" custLinFactNeighborX="586"/>
      <dgm:spPr/>
      <dgm:t>
        <a:bodyPr/>
        <a:lstStyle/>
        <a:p>
          <a:endParaRPr lang="es-NI"/>
        </a:p>
      </dgm:t>
    </dgm:pt>
    <dgm:pt modelId="{C8927E0E-66FE-4594-BF13-9914CB5B4049}" type="pres">
      <dgm:prSet presAssocID="{2BF55F9D-B991-4B6C-8BAE-298C41635A6C}" presName="vert2" presStyleCnt="0"/>
      <dgm:spPr/>
    </dgm:pt>
    <dgm:pt modelId="{0980F372-D514-42E4-BA5E-E888DC4723D5}" type="pres">
      <dgm:prSet presAssocID="{2BF55F9D-B991-4B6C-8BAE-298C41635A6C}" presName="thinLine2b" presStyleLbl="callout" presStyleIdx="3" presStyleCnt="6"/>
      <dgm:spPr/>
    </dgm:pt>
    <dgm:pt modelId="{6B05DD05-A786-4EE0-B3C0-A508E75B10FF}" type="pres">
      <dgm:prSet presAssocID="{2BF55F9D-B991-4B6C-8BAE-298C41635A6C}" presName="vertSpace2b" presStyleCnt="0"/>
      <dgm:spPr/>
    </dgm:pt>
    <dgm:pt modelId="{D0B80037-4FC8-4457-B9D9-27349F799186}" type="pres">
      <dgm:prSet presAssocID="{57A86A93-D7DB-497F-BB57-AF0F1EEC57BB}" presName="horz2" presStyleCnt="0"/>
      <dgm:spPr/>
    </dgm:pt>
    <dgm:pt modelId="{700FB18D-E2BC-4471-AFEE-F3F7F9D5525B}" type="pres">
      <dgm:prSet presAssocID="{57A86A93-D7DB-497F-BB57-AF0F1EEC57BB}" presName="horzSpace2" presStyleCnt="0"/>
      <dgm:spPr/>
    </dgm:pt>
    <dgm:pt modelId="{DEC49D67-ABF4-4B37-A7FC-2247000CB0DA}" type="pres">
      <dgm:prSet presAssocID="{57A86A93-D7DB-497F-BB57-AF0F1EEC57BB}" presName="tx2" presStyleLbl="revTx" presStyleIdx="7" presStyleCnt="9" custScaleY="173092" custLinFactNeighborX="586"/>
      <dgm:spPr/>
      <dgm:t>
        <a:bodyPr/>
        <a:lstStyle/>
        <a:p>
          <a:endParaRPr lang="en-US"/>
        </a:p>
      </dgm:t>
    </dgm:pt>
    <dgm:pt modelId="{E7D7EB10-7F8A-46B7-A7CF-53D0B31EA4EB}" type="pres">
      <dgm:prSet presAssocID="{57A86A93-D7DB-497F-BB57-AF0F1EEC57BB}" presName="vert2" presStyleCnt="0"/>
      <dgm:spPr/>
    </dgm:pt>
    <dgm:pt modelId="{47F06DC6-886E-4677-884A-812B6BB0E085}" type="pres">
      <dgm:prSet presAssocID="{57A86A93-D7DB-497F-BB57-AF0F1EEC57BB}" presName="thinLine2b" presStyleLbl="callout" presStyleIdx="4" presStyleCnt="6"/>
      <dgm:spPr/>
    </dgm:pt>
    <dgm:pt modelId="{25260F78-66B7-46A0-8440-CBCAC573113D}" type="pres">
      <dgm:prSet presAssocID="{57A86A93-D7DB-497F-BB57-AF0F1EEC57BB}" presName="vertSpace2b" presStyleCnt="0"/>
      <dgm:spPr/>
    </dgm:pt>
    <dgm:pt modelId="{92854560-7D3B-4E48-868F-E8107CA5499C}" type="pres">
      <dgm:prSet presAssocID="{49638B48-E103-4A4F-B6E9-47AEA39C81BC}" presName="horz2" presStyleCnt="0"/>
      <dgm:spPr/>
    </dgm:pt>
    <dgm:pt modelId="{01E2DA4B-3E6A-41C2-AEA5-61C3AB8B54C3}" type="pres">
      <dgm:prSet presAssocID="{49638B48-E103-4A4F-B6E9-47AEA39C81BC}" presName="horzSpace2" presStyleCnt="0"/>
      <dgm:spPr/>
    </dgm:pt>
    <dgm:pt modelId="{7F3E854C-1794-441A-A2A1-4CEB292A0374}" type="pres">
      <dgm:prSet presAssocID="{49638B48-E103-4A4F-B6E9-47AEA39C81BC}" presName="tx2" presStyleLbl="revTx" presStyleIdx="8" presStyleCnt="9" custScaleY="173092" custLinFactNeighborX="586"/>
      <dgm:spPr/>
      <dgm:t>
        <a:bodyPr/>
        <a:lstStyle/>
        <a:p>
          <a:endParaRPr lang="en-US"/>
        </a:p>
      </dgm:t>
    </dgm:pt>
    <dgm:pt modelId="{B8C06122-AC1C-4224-8A3C-A42C0803D48A}" type="pres">
      <dgm:prSet presAssocID="{49638B48-E103-4A4F-B6E9-47AEA39C81BC}" presName="vert2" presStyleCnt="0"/>
      <dgm:spPr/>
    </dgm:pt>
    <dgm:pt modelId="{E7DF2C05-0CF2-4477-A9A8-B04958C675FC}" type="pres">
      <dgm:prSet presAssocID="{49638B48-E103-4A4F-B6E9-47AEA39C81BC}" presName="thinLine2b" presStyleLbl="callout" presStyleIdx="5" presStyleCnt="6"/>
      <dgm:spPr/>
    </dgm:pt>
    <dgm:pt modelId="{4D63CDA0-FCD0-4AA2-B20A-11A73AF184DE}" type="pres">
      <dgm:prSet presAssocID="{49638B48-E103-4A4F-B6E9-47AEA39C81BC}" presName="vertSpace2b" presStyleCnt="0"/>
      <dgm:spPr/>
    </dgm:pt>
  </dgm:ptLst>
  <dgm:cxnLst>
    <dgm:cxn modelId="{E5F71D97-6928-4683-8F13-84ABBE6D6637}" type="presOf" srcId="{AD8BF940-4A4B-4CAC-8850-FBB804C42EA8}" destId="{EC910843-F11A-41BE-A094-6BE0ADB00046}" srcOrd="0" destOrd="0" presId="urn:microsoft.com/office/officeart/2008/layout/LinedList"/>
    <dgm:cxn modelId="{0A2FFCED-41F7-493B-B659-4FC3C1AFF8E2}" type="presOf" srcId="{D60A373B-BE8E-4DCC-9E14-14A57A853E20}" destId="{A4B410BF-0C6A-45FE-9F5F-54A769028222}" srcOrd="0" destOrd="0" presId="urn:microsoft.com/office/officeart/2008/layout/LinedList"/>
    <dgm:cxn modelId="{889ED775-73AE-45D3-94C3-BA262EEDDE4C}" srcId="{0DB8E5C0-953B-45BF-847A-91F24F722EAC}" destId="{754BFDB2-E01E-4D19-A4D8-AD87863C93E7}" srcOrd="0" destOrd="0" parTransId="{FD479484-FE0C-4973-8E4E-97F580D4F049}" sibTransId="{0EAD6AD9-E2AE-4F1B-9C24-7BA6303F7B44}"/>
    <dgm:cxn modelId="{90B8DFE4-B1E3-4F26-A249-87C7F433526F}" srcId="{2FB042CD-77AC-4E3A-B7B3-C6F329B12E23}" destId="{AD8BF940-4A4B-4CAC-8850-FBB804C42EA8}" srcOrd="1" destOrd="0" parTransId="{197702A0-BB73-4448-AFBD-9B39D02DF08E}" sibTransId="{EC1514F3-AF00-4F03-986F-B03345AB4236}"/>
    <dgm:cxn modelId="{75D2C059-873E-4C88-8C44-2A2BC3908C8F}" type="presOf" srcId="{49638B48-E103-4A4F-B6E9-47AEA39C81BC}" destId="{7F3E854C-1794-441A-A2A1-4CEB292A0374}" srcOrd="0" destOrd="0" presId="urn:microsoft.com/office/officeart/2008/layout/LinedList"/>
    <dgm:cxn modelId="{3F52F106-FEB8-4879-849B-2D2978DFE19D}" type="presOf" srcId="{2FB042CD-77AC-4E3A-B7B3-C6F329B12E23}" destId="{D8D78B51-3CB6-4F5E-BE4E-2AA2EF4FB22F}" srcOrd="0" destOrd="0" presId="urn:microsoft.com/office/officeart/2008/layout/LinedList"/>
    <dgm:cxn modelId="{ACA3FD7C-1A98-42D2-8FE5-6B2F4D646713}" type="presOf" srcId="{E187AAD0-1180-41DA-BF53-A27AE4855A33}" destId="{48939505-E99A-40E3-B64B-37248A8FFDFB}" srcOrd="0" destOrd="0" presId="urn:microsoft.com/office/officeart/2008/layout/LinedList"/>
    <dgm:cxn modelId="{D306B47B-F8AE-44E0-A246-03E89DEA6F77}" type="presOf" srcId="{0DB8E5C0-953B-45BF-847A-91F24F722EAC}" destId="{B71FA7A4-ACA3-48F5-8128-E4C8DC1D2ECC}" srcOrd="0" destOrd="0" presId="urn:microsoft.com/office/officeart/2008/layout/LinedList"/>
    <dgm:cxn modelId="{9CC20A0F-BBF9-4893-B49C-61DD974E884A}" srcId="{E187AAD0-1180-41DA-BF53-A27AE4855A33}" destId="{2BF55F9D-B991-4B6C-8BAE-298C41635A6C}" srcOrd="0" destOrd="0" parTransId="{08A3BC94-D52F-45E7-A30F-39E1CE75421E}" sibTransId="{21862D2F-DE31-41DB-8136-52B1108CF50F}"/>
    <dgm:cxn modelId="{525B89C0-0CEA-40C6-BA5F-1046FE100E11}" srcId="{E187AAD0-1180-41DA-BF53-A27AE4855A33}" destId="{49638B48-E103-4A4F-B6E9-47AEA39C81BC}" srcOrd="2" destOrd="0" parTransId="{DD7286EC-A0AE-4771-838A-322EA5876563}" sibTransId="{EECFB2A8-AE42-4C8D-B047-2BA9D9F9B6BA}"/>
    <dgm:cxn modelId="{90D223A3-DDF8-4A95-917F-58845D9D8DF9}" type="presOf" srcId="{754BFDB2-E01E-4D19-A4D8-AD87863C93E7}" destId="{7A6CD1FC-4DDD-4339-8DFD-D73AE48A2104}" srcOrd="0" destOrd="0" presId="urn:microsoft.com/office/officeart/2008/layout/LinedList"/>
    <dgm:cxn modelId="{BF948C15-4D76-4CB9-979E-52415AA9BC35}" srcId="{7FEB0B29-30A4-469B-B5AA-D4EA1D6B94FC}" destId="{E187AAD0-1180-41DA-BF53-A27AE4855A33}" srcOrd="2" destOrd="0" parTransId="{D0F2BBCE-AE91-41BF-9690-B43FDB2BB17F}" sibTransId="{F4D82114-BFB4-40AD-AD02-A04C6F33E9B2}"/>
    <dgm:cxn modelId="{523722C5-BA84-49F0-A192-F06C1725C386}" srcId="{7FEB0B29-30A4-469B-B5AA-D4EA1D6B94FC}" destId="{0DB8E5C0-953B-45BF-847A-91F24F722EAC}" srcOrd="0" destOrd="0" parTransId="{0A146F45-3921-4530-AC33-716F368566BB}" sibTransId="{AE6AA1D0-B708-4F9F-9D98-20246579E4D1}"/>
    <dgm:cxn modelId="{D06A1A9A-16DE-4300-899A-BB20987933F1}" type="presOf" srcId="{2BF55F9D-B991-4B6C-8BAE-298C41635A6C}" destId="{1A83CF6B-09F5-4FBF-80BF-F491379B1B15}" srcOrd="0" destOrd="0" presId="urn:microsoft.com/office/officeart/2008/layout/LinedList"/>
    <dgm:cxn modelId="{EBC64C6F-4BA4-44E5-A87B-C72EAA847CB8}" srcId="{2FB042CD-77AC-4E3A-B7B3-C6F329B12E23}" destId="{D60A373B-BE8E-4DCC-9E14-14A57A853E20}" srcOrd="0" destOrd="0" parTransId="{42BCB558-BF36-4E0B-B2C3-6BB3BF556B1B}" sibTransId="{DDE057F4-F4B0-45B5-87FE-E108F8B504FA}"/>
    <dgm:cxn modelId="{383EBC5C-B97C-42A8-BD26-CFC19E2E0F46}" type="presOf" srcId="{57A86A93-D7DB-497F-BB57-AF0F1EEC57BB}" destId="{DEC49D67-ABF4-4B37-A7FC-2247000CB0DA}" srcOrd="0" destOrd="0" presId="urn:microsoft.com/office/officeart/2008/layout/LinedList"/>
    <dgm:cxn modelId="{6C11A744-5ECC-4255-BF5A-E81DD73439C1}" srcId="{E187AAD0-1180-41DA-BF53-A27AE4855A33}" destId="{57A86A93-D7DB-497F-BB57-AF0F1EEC57BB}" srcOrd="1" destOrd="0" parTransId="{D586DC72-4360-42C7-BAD0-EA5CB98A08FA}" sibTransId="{C2659959-19F5-4316-A582-7F4C5132D72F}"/>
    <dgm:cxn modelId="{99578607-F966-4080-880A-F5382C31511F}" type="presOf" srcId="{7FEB0B29-30A4-469B-B5AA-D4EA1D6B94FC}" destId="{543A2B42-FF82-4022-8264-5EC340B22B60}" srcOrd="0" destOrd="0" presId="urn:microsoft.com/office/officeart/2008/layout/LinedList"/>
    <dgm:cxn modelId="{CF11C79A-9E28-4EC4-A30B-E1B9F9ED68FD}" srcId="{7FEB0B29-30A4-469B-B5AA-D4EA1D6B94FC}" destId="{2FB042CD-77AC-4E3A-B7B3-C6F329B12E23}" srcOrd="1" destOrd="0" parTransId="{565DC768-87FA-4A1D-8149-28D6A8621182}" sibTransId="{9839EA1D-5516-4BA3-BF8A-9B446E49E62E}"/>
    <dgm:cxn modelId="{4ADD3DAF-B6BE-44C2-B3A1-2AD9B54748DE}" type="presParOf" srcId="{543A2B42-FF82-4022-8264-5EC340B22B60}" destId="{C91C8694-7427-4277-B989-04B844E26A48}" srcOrd="0" destOrd="0" presId="urn:microsoft.com/office/officeart/2008/layout/LinedList"/>
    <dgm:cxn modelId="{7E788E01-0507-4DBE-B340-BB2164E9634F}" type="presParOf" srcId="{543A2B42-FF82-4022-8264-5EC340B22B60}" destId="{56CE07B2-1F18-4CD2-9DAA-2ED45C926928}" srcOrd="1" destOrd="0" presId="urn:microsoft.com/office/officeart/2008/layout/LinedList"/>
    <dgm:cxn modelId="{C233F34A-0B76-4243-BCA4-C8A122558C21}" type="presParOf" srcId="{56CE07B2-1F18-4CD2-9DAA-2ED45C926928}" destId="{B71FA7A4-ACA3-48F5-8128-E4C8DC1D2ECC}" srcOrd="0" destOrd="0" presId="urn:microsoft.com/office/officeart/2008/layout/LinedList"/>
    <dgm:cxn modelId="{896CF946-CCF4-4ADF-90BE-65ED4340D55E}" type="presParOf" srcId="{56CE07B2-1F18-4CD2-9DAA-2ED45C926928}" destId="{DCB75DDB-4658-4604-A190-41FDBB0F02F6}" srcOrd="1" destOrd="0" presId="urn:microsoft.com/office/officeart/2008/layout/LinedList"/>
    <dgm:cxn modelId="{C5EF1E8A-BFB5-445C-84DB-1309BF8CCF38}" type="presParOf" srcId="{DCB75DDB-4658-4604-A190-41FDBB0F02F6}" destId="{00FAA696-3729-47B7-9D71-AD0ADA2CE0CD}" srcOrd="0" destOrd="0" presId="urn:microsoft.com/office/officeart/2008/layout/LinedList"/>
    <dgm:cxn modelId="{260DD4EF-CF21-45D4-BE02-87AD8BF9CCDA}" type="presParOf" srcId="{DCB75DDB-4658-4604-A190-41FDBB0F02F6}" destId="{DD93D776-B0B1-4234-A185-766D5D7F72A0}" srcOrd="1" destOrd="0" presId="urn:microsoft.com/office/officeart/2008/layout/LinedList"/>
    <dgm:cxn modelId="{DC080E63-95DB-41D3-833A-D43BCD9A308A}" type="presParOf" srcId="{DD93D776-B0B1-4234-A185-766D5D7F72A0}" destId="{D64AD74D-7772-4FBA-95ED-1E9213784050}" srcOrd="0" destOrd="0" presId="urn:microsoft.com/office/officeart/2008/layout/LinedList"/>
    <dgm:cxn modelId="{F1CEC351-692A-4EFF-9C15-FDC9CEE55D68}" type="presParOf" srcId="{DD93D776-B0B1-4234-A185-766D5D7F72A0}" destId="{7A6CD1FC-4DDD-4339-8DFD-D73AE48A2104}" srcOrd="1" destOrd="0" presId="urn:microsoft.com/office/officeart/2008/layout/LinedList"/>
    <dgm:cxn modelId="{28F9D10C-A154-4E6E-BEC3-84CFE64618D8}" type="presParOf" srcId="{DD93D776-B0B1-4234-A185-766D5D7F72A0}" destId="{EEA7A708-C503-42CC-9EBA-1C9D9208C7F8}" srcOrd="2" destOrd="0" presId="urn:microsoft.com/office/officeart/2008/layout/LinedList"/>
    <dgm:cxn modelId="{46645B6E-EB19-4C89-9BD7-8DE93968586A}" type="presParOf" srcId="{DCB75DDB-4658-4604-A190-41FDBB0F02F6}" destId="{C1A154F3-AD26-4106-B56A-691FD92A4EAF}" srcOrd="2" destOrd="0" presId="urn:microsoft.com/office/officeart/2008/layout/LinedList"/>
    <dgm:cxn modelId="{C95BE0C8-DDF7-4A11-B148-E1310C0F2FE9}" type="presParOf" srcId="{DCB75DDB-4658-4604-A190-41FDBB0F02F6}" destId="{8CA97961-9233-493F-B4BD-6E58BD896D61}" srcOrd="3" destOrd="0" presId="urn:microsoft.com/office/officeart/2008/layout/LinedList"/>
    <dgm:cxn modelId="{F7D5CE52-1C57-4B22-8EE9-9ABCAAFFEA75}" type="presParOf" srcId="{543A2B42-FF82-4022-8264-5EC340B22B60}" destId="{098D5FB5-A613-4A5A-A97D-3188267017E7}" srcOrd="2" destOrd="0" presId="urn:microsoft.com/office/officeart/2008/layout/LinedList"/>
    <dgm:cxn modelId="{7FDF3960-E0C3-40F2-818C-49D509F097AE}" type="presParOf" srcId="{543A2B42-FF82-4022-8264-5EC340B22B60}" destId="{BEC855AE-F6FF-4B62-B013-FF5562E568D9}" srcOrd="3" destOrd="0" presId="urn:microsoft.com/office/officeart/2008/layout/LinedList"/>
    <dgm:cxn modelId="{E116BB2B-7971-435B-9280-3A8397CA5B5E}" type="presParOf" srcId="{BEC855AE-F6FF-4B62-B013-FF5562E568D9}" destId="{D8D78B51-3CB6-4F5E-BE4E-2AA2EF4FB22F}" srcOrd="0" destOrd="0" presId="urn:microsoft.com/office/officeart/2008/layout/LinedList"/>
    <dgm:cxn modelId="{F5BD5481-3FCC-4252-9E3A-209BF2E2BC53}" type="presParOf" srcId="{BEC855AE-F6FF-4B62-B013-FF5562E568D9}" destId="{D7F51CEA-4508-4613-9C24-82FBF0EA58A7}" srcOrd="1" destOrd="0" presId="urn:microsoft.com/office/officeart/2008/layout/LinedList"/>
    <dgm:cxn modelId="{1B8CE394-8E93-4305-A46F-AA019450EB9F}" type="presParOf" srcId="{D7F51CEA-4508-4613-9C24-82FBF0EA58A7}" destId="{08F71AEF-4B6F-4F85-AD61-412F52ACBFF0}" srcOrd="0" destOrd="0" presId="urn:microsoft.com/office/officeart/2008/layout/LinedList"/>
    <dgm:cxn modelId="{5162CB9C-F25B-46AC-92D1-987A69FE4460}" type="presParOf" srcId="{D7F51CEA-4508-4613-9C24-82FBF0EA58A7}" destId="{FDC96082-1E65-434D-8769-43D93253B0C9}" srcOrd="1" destOrd="0" presId="urn:microsoft.com/office/officeart/2008/layout/LinedList"/>
    <dgm:cxn modelId="{E6BEBC05-6F54-4570-BF7E-FFDEBF607B92}" type="presParOf" srcId="{FDC96082-1E65-434D-8769-43D93253B0C9}" destId="{09562A26-2AAD-44FB-839C-2B804595F9C6}" srcOrd="0" destOrd="0" presId="urn:microsoft.com/office/officeart/2008/layout/LinedList"/>
    <dgm:cxn modelId="{99FA2135-6705-4047-8F3C-62ABAD6894EA}" type="presParOf" srcId="{FDC96082-1E65-434D-8769-43D93253B0C9}" destId="{A4B410BF-0C6A-45FE-9F5F-54A769028222}" srcOrd="1" destOrd="0" presId="urn:microsoft.com/office/officeart/2008/layout/LinedList"/>
    <dgm:cxn modelId="{F90F2658-4369-4078-B552-1B0E4ECE7A2F}" type="presParOf" srcId="{FDC96082-1E65-434D-8769-43D93253B0C9}" destId="{D83E058C-FEF1-46BB-B0A1-25FD9DA5AC71}" srcOrd="2" destOrd="0" presId="urn:microsoft.com/office/officeart/2008/layout/LinedList"/>
    <dgm:cxn modelId="{09A122D7-85FD-4661-AB8F-70D9F2171193}" type="presParOf" srcId="{D7F51CEA-4508-4613-9C24-82FBF0EA58A7}" destId="{3D2C6D8D-080C-4F0D-9099-34B43EF42B25}" srcOrd="2" destOrd="0" presId="urn:microsoft.com/office/officeart/2008/layout/LinedList"/>
    <dgm:cxn modelId="{36484818-D326-4424-8A39-8229F6E16D5A}" type="presParOf" srcId="{D7F51CEA-4508-4613-9C24-82FBF0EA58A7}" destId="{1A0D1BC1-0841-4286-9F2C-F4DF337DF7A0}" srcOrd="3" destOrd="0" presId="urn:microsoft.com/office/officeart/2008/layout/LinedList"/>
    <dgm:cxn modelId="{2CCBFBF5-E61F-4491-BC64-AC7CB2EA7BDA}" type="presParOf" srcId="{D7F51CEA-4508-4613-9C24-82FBF0EA58A7}" destId="{5DAC19A3-530E-48FA-806A-9B6B8CC9112A}" srcOrd="4" destOrd="0" presId="urn:microsoft.com/office/officeart/2008/layout/LinedList"/>
    <dgm:cxn modelId="{E00A7358-1FA7-461C-8786-8899D7CE8BA9}" type="presParOf" srcId="{5DAC19A3-530E-48FA-806A-9B6B8CC9112A}" destId="{87152EEE-D11B-4386-A784-4E0C9DEB0E9F}" srcOrd="0" destOrd="0" presId="urn:microsoft.com/office/officeart/2008/layout/LinedList"/>
    <dgm:cxn modelId="{5F2A7820-E615-48E6-9B81-A5E9225B5930}" type="presParOf" srcId="{5DAC19A3-530E-48FA-806A-9B6B8CC9112A}" destId="{EC910843-F11A-41BE-A094-6BE0ADB00046}" srcOrd="1" destOrd="0" presId="urn:microsoft.com/office/officeart/2008/layout/LinedList"/>
    <dgm:cxn modelId="{15954E5C-2A95-40BC-A463-C664FF98E38F}" type="presParOf" srcId="{5DAC19A3-530E-48FA-806A-9B6B8CC9112A}" destId="{85FD868E-9378-4E59-BBDB-517BBABC5568}" srcOrd="2" destOrd="0" presId="urn:microsoft.com/office/officeart/2008/layout/LinedList"/>
    <dgm:cxn modelId="{AC69411C-208F-4191-BF8F-11BC337246E5}" type="presParOf" srcId="{D7F51CEA-4508-4613-9C24-82FBF0EA58A7}" destId="{9D9F0FFE-F46D-4433-A906-0BAE3AC75C89}" srcOrd="5" destOrd="0" presId="urn:microsoft.com/office/officeart/2008/layout/LinedList"/>
    <dgm:cxn modelId="{AA3A2731-8089-4BA9-8B8F-4BF6E19C5794}" type="presParOf" srcId="{D7F51CEA-4508-4613-9C24-82FBF0EA58A7}" destId="{BC1748E4-F4B4-4868-BC60-EC28E56CA9F4}" srcOrd="6" destOrd="0" presId="urn:microsoft.com/office/officeart/2008/layout/LinedList"/>
    <dgm:cxn modelId="{EB5875F4-7FE8-451F-AFA9-D048E8F55741}" type="presParOf" srcId="{543A2B42-FF82-4022-8264-5EC340B22B60}" destId="{F5EE199F-B6B5-4CF4-8BFB-715FC106E759}" srcOrd="4" destOrd="0" presId="urn:microsoft.com/office/officeart/2008/layout/LinedList"/>
    <dgm:cxn modelId="{F0BCC5FA-1761-4E48-B8CD-BFA8CCEDDB2B}" type="presParOf" srcId="{543A2B42-FF82-4022-8264-5EC340B22B60}" destId="{7F5B0187-78D2-440A-8797-86D7930373E2}" srcOrd="5" destOrd="0" presId="urn:microsoft.com/office/officeart/2008/layout/LinedList"/>
    <dgm:cxn modelId="{8454A187-E28E-4CF1-96A7-30C5E5349C26}" type="presParOf" srcId="{7F5B0187-78D2-440A-8797-86D7930373E2}" destId="{48939505-E99A-40E3-B64B-37248A8FFDFB}" srcOrd="0" destOrd="0" presId="urn:microsoft.com/office/officeart/2008/layout/LinedList"/>
    <dgm:cxn modelId="{3C4260B6-79D7-4F3E-9B71-25F2C0ACFA23}" type="presParOf" srcId="{7F5B0187-78D2-440A-8797-86D7930373E2}" destId="{DF159710-FB1D-4879-98D7-51C5FA8A5FFF}" srcOrd="1" destOrd="0" presId="urn:microsoft.com/office/officeart/2008/layout/LinedList"/>
    <dgm:cxn modelId="{D908407E-F837-4886-BD7C-95600714123B}" type="presParOf" srcId="{DF159710-FB1D-4879-98D7-51C5FA8A5FFF}" destId="{85B2B5C6-2BF3-4EDD-99D2-1A89FE665379}" srcOrd="0" destOrd="0" presId="urn:microsoft.com/office/officeart/2008/layout/LinedList"/>
    <dgm:cxn modelId="{834FEAD7-AD5C-4056-B583-8182A3B2E094}" type="presParOf" srcId="{DF159710-FB1D-4879-98D7-51C5FA8A5FFF}" destId="{D8E705CE-30AB-4531-ACAB-444089184CC5}" srcOrd="1" destOrd="0" presId="urn:microsoft.com/office/officeart/2008/layout/LinedList"/>
    <dgm:cxn modelId="{BECFF1E8-A219-4C8A-8BE9-38D22BDF6445}" type="presParOf" srcId="{D8E705CE-30AB-4531-ACAB-444089184CC5}" destId="{4CB9FA41-FA9E-4BE8-A488-21A3DD26125D}" srcOrd="0" destOrd="0" presId="urn:microsoft.com/office/officeart/2008/layout/LinedList"/>
    <dgm:cxn modelId="{46124352-CA77-4636-8E1A-DB3101EA62D2}" type="presParOf" srcId="{D8E705CE-30AB-4531-ACAB-444089184CC5}" destId="{1A83CF6B-09F5-4FBF-80BF-F491379B1B15}" srcOrd="1" destOrd="0" presId="urn:microsoft.com/office/officeart/2008/layout/LinedList"/>
    <dgm:cxn modelId="{6C489FBA-F16E-420B-A889-B2725073E692}" type="presParOf" srcId="{D8E705CE-30AB-4531-ACAB-444089184CC5}" destId="{C8927E0E-66FE-4594-BF13-9914CB5B4049}" srcOrd="2" destOrd="0" presId="urn:microsoft.com/office/officeart/2008/layout/LinedList"/>
    <dgm:cxn modelId="{870BC9A8-EF2B-4CAA-9A7E-AD0CDC4C9175}" type="presParOf" srcId="{DF159710-FB1D-4879-98D7-51C5FA8A5FFF}" destId="{0980F372-D514-42E4-BA5E-E888DC4723D5}" srcOrd="2" destOrd="0" presId="urn:microsoft.com/office/officeart/2008/layout/LinedList"/>
    <dgm:cxn modelId="{16FF1D5E-3E22-4220-B67C-57B26A3204D6}" type="presParOf" srcId="{DF159710-FB1D-4879-98D7-51C5FA8A5FFF}" destId="{6B05DD05-A786-4EE0-B3C0-A508E75B10FF}" srcOrd="3" destOrd="0" presId="urn:microsoft.com/office/officeart/2008/layout/LinedList"/>
    <dgm:cxn modelId="{C5D8042C-CBDF-4447-82B2-CABD0AD2FE29}" type="presParOf" srcId="{DF159710-FB1D-4879-98D7-51C5FA8A5FFF}" destId="{D0B80037-4FC8-4457-B9D9-27349F799186}" srcOrd="4" destOrd="0" presId="urn:microsoft.com/office/officeart/2008/layout/LinedList"/>
    <dgm:cxn modelId="{A0A6A9F5-98F0-4B62-B9FC-E40152F776AB}" type="presParOf" srcId="{D0B80037-4FC8-4457-B9D9-27349F799186}" destId="{700FB18D-E2BC-4471-AFEE-F3F7F9D5525B}" srcOrd="0" destOrd="0" presId="urn:microsoft.com/office/officeart/2008/layout/LinedList"/>
    <dgm:cxn modelId="{B2FA7372-0A8A-426C-B0C7-77A284054A4C}" type="presParOf" srcId="{D0B80037-4FC8-4457-B9D9-27349F799186}" destId="{DEC49D67-ABF4-4B37-A7FC-2247000CB0DA}" srcOrd="1" destOrd="0" presId="urn:microsoft.com/office/officeart/2008/layout/LinedList"/>
    <dgm:cxn modelId="{BBBC02E3-11D9-4650-B0B4-83C0603597E8}" type="presParOf" srcId="{D0B80037-4FC8-4457-B9D9-27349F799186}" destId="{E7D7EB10-7F8A-46B7-A7CF-53D0B31EA4EB}" srcOrd="2" destOrd="0" presId="urn:microsoft.com/office/officeart/2008/layout/LinedList"/>
    <dgm:cxn modelId="{6090F0B4-4135-4DA9-8FC0-97A71E59DE6D}" type="presParOf" srcId="{DF159710-FB1D-4879-98D7-51C5FA8A5FFF}" destId="{47F06DC6-886E-4677-884A-812B6BB0E085}" srcOrd="5" destOrd="0" presId="urn:microsoft.com/office/officeart/2008/layout/LinedList"/>
    <dgm:cxn modelId="{DA138809-225C-424E-B44A-A68E1BA80DCA}" type="presParOf" srcId="{DF159710-FB1D-4879-98D7-51C5FA8A5FFF}" destId="{25260F78-66B7-46A0-8440-CBCAC573113D}" srcOrd="6" destOrd="0" presId="urn:microsoft.com/office/officeart/2008/layout/LinedList"/>
    <dgm:cxn modelId="{2C0CA18F-85EE-41CD-9B86-3D66581E3E83}" type="presParOf" srcId="{DF159710-FB1D-4879-98D7-51C5FA8A5FFF}" destId="{92854560-7D3B-4E48-868F-E8107CA5499C}" srcOrd="7" destOrd="0" presId="urn:microsoft.com/office/officeart/2008/layout/LinedList"/>
    <dgm:cxn modelId="{8E502B11-59F7-45F5-983A-B6768D46BDCF}" type="presParOf" srcId="{92854560-7D3B-4E48-868F-E8107CA5499C}" destId="{01E2DA4B-3E6A-41C2-AEA5-61C3AB8B54C3}" srcOrd="0" destOrd="0" presId="urn:microsoft.com/office/officeart/2008/layout/LinedList"/>
    <dgm:cxn modelId="{28F67916-961A-4C70-A9C5-18A486879CD1}" type="presParOf" srcId="{92854560-7D3B-4E48-868F-E8107CA5499C}" destId="{7F3E854C-1794-441A-A2A1-4CEB292A0374}" srcOrd="1" destOrd="0" presId="urn:microsoft.com/office/officeart/2008/layout/LinedList"/>
    <dgm:cxn modelId="{3B2E5BB8-1909-49F9-A5B0-BE7C8784534B}" type="presParOf" srcId="{92854560-7D3B-4E48-868F-E8107CA5499C}" destId="{B8C06122-AC1C-4224-8A3C-A42C0803D48A}" srcOrd="2" destOrd="0" presId="urn:microsoft.com/office/officeart/2008/layout/LinedList"/>
    <dgm:cxn modelId="{5EEF2F7D-CB5C-46B8-9081-BB5F0FE357AC}" type="presParOf" srcId="{DF159710-FB1D-4879-98D7-51C5FA8A5FFF}" destId="{E7DF2C05-0CF2-4477-A9A8-B04958C675FC}" srcOrd="8" destOrd="0" presId="urn:microsoft.com/office/officeart/2008/layout/LinedList"/>
    <dgm:cxn modelId="{47222626-8150-4C70-A7A3-7BE7350EBDC2}" type="presParOf" srcId="{DF159710-FB1D-4879-98D7-51C5FA8A5FFF}" destId="{4D63CDA0-FCD0-4AA2-B20A-11A73AF184D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0A286D-3FA3-41B6-9443-BC7372D8413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9C94A346-8A8A-47AD-96E6-02F090D70271}">
      <dgm:prSet phldrT="[Texto]" custT="1"/>
      <dgm:spPr/>
      <dgm:t>
        <a:bodyPr/>
        <a:lstStyle/>
        <a:p>
          <a:r>
            <a:rPr lang="es-NI" sz="1800" b="1" dirty="0" smtClean="0"/>
            <a:t>Organización:</a:t>
          </a:r>
          <a:endParaRPr lang="es-NI" sz="1800" dirty="0"/>
        </a:p>
      </dgm:t>
    </dgm:pt>
    <dgm:pt modelId="{05343133-0F0B-4541-A7C3-C5EF1B9BFF77}" type="parTrans" cxnId="{0C9F7819-A58A-400D-A47F-6CD59BF2DAE7}">
      <dgm:prSet/>
      <dgm:spPr/>
      <dgm:t>
        <a:bodyPr/>
        <a:lstStyle/>
        <a:p>
          <a:endParaRPr lang="es-NI"/>
        </a:p>
      </dgm:t>
    </dgm:pt>
    <dgm:pt modelId="{E349F0C0-F95B-43A7-BE1F-19EC4E91017D}" type="sibTrans" cxnId="{0C9F7819-A58A-400D-A47F-6CD59BF2DAE7}">
      <dgm:prSet/>
      <dgm:spPr/>
      <dgm:t>
        <a:bodyPr/>
        <a:lstStyle/>
        <a:p>
          <a:endParaRPr lang="es-NI"/>
        </a:p>
      </dgm:t>
    </dgm:pt>
    <dgm:pt modelId="{171A5D43-115B-4B1D-80A7-E72883DEFAF8}">
      <dgm:prSet phldrT="[Texto]" custT="1"/>
      <dgm:spPr/>
      <dgm:t>
        <a:bodyPr/>
        <a:lstStyle/>
        <a:p>
          <a:pPr algn="just"/>
          <a:r>
            <a:rPr lang="es-NI" sz="1400" dirty="0" smtClean="0"/>
            <a:t>Cada escenario preparado con equipos y materiales necesarios para replicar los conglomerados establecidos.</a:t>
          </a:r>
          <a:endParaRPr lang="es-NI" sz="1400" dirty="0"/>
        </a:p>
      </dgm:t>
    </dgm:pt>
    <dgm:pt modelId="{2178830D-C807-45FD-A9CE-5D57144CDEE3}" type="parTrans" cxnId="{BFE301CF-9E59-4088-B92E-291F6DE20E76}">
      <dgm:prSet/>
      <dgm:spPr/>
      <dgm:t>
        <a:bodyPr/>
        <a:lstStyle/>
        <a:p>
          <a:endParaRPr lang="es-NI"/>
        </a:p>
      </dgm:t>
    </dgm:pt>
    <dgm:pt modelId="{1D130503-B17B-4B1B-8E86-93971C8FB0F3}" type="sibTrans" cxnId="{BFE301CF-9E59-4088-B92E-291F6DE20E76}">
      <dgm:prSet/>
      <dgm:spPr/>
      <dgm:t>
        <a:bodyPr/>
        <a:lstStyle/>
        <a:p>
          <a:endParaRPr lang="es-NI"/>
        </a:p>
      </dgm:t>
    </dgm:pt>
    <dgm:pt modelId="{BCAEA01F-D16C-4434-A8EF-9A37046B708F}">
      <dgm:prSet custT="1"/>
      <dgm:spPr/>
      <dgm:t>
        <a:bodyPr/>
        <a:lstStyle/>
        <a:p>
          <a:pPr algn="just"/>
          <a:r>
            <a:rPr lang="es-NI" sz="1400" dirty="0" smtClean="0"/>
            <a:t>En cada  escenarios había una </a:t>
          </a:r>
          <a:r>
            <a:rPr lang="es-NI" sz="1400" b="1" dirty="0" smtClean="0"/>
            <a:t>evaluadora externa experta</a:t>
          </a:r>
          <a:r>
            <a:rPr lang="es-NI" sz="1400" dirty="0" smtClean="0"/>
            <a:t> en DBE (</a:t>
          </a:r>
          <a:r>
            <a:rPr lang="es-NI" sz="1400" b="1" dirty="0" smtClean="0"/>
            <a:t>3 evaluadoras internacionales</a:t>
          </a:r>
          <a:r>
            <a:rPr lang="es-NI" sz="1400" dirty="0" smtClean="0"/>
            <a:t>) y (</a:t>
          </a:r>
          <a:r>
            <a:rPr lang="es-NI" sz="1400" b="1" dirty="0" smtClean="0"/>
            <a:t>4 evaluadoras jefas de enfermería de unidades nacionales: </a:t>
          </a:r>
          <a:r>
            <a:rPr lang="es-NI" sz="1400" b="0" dirty="0" smtClean="0"/>
            <a:t>Hospital Militar Escuela Dr. Alejandro Dávila Bolaños, Hospital Escuela Bertha Calderón Roque, Hospital Bautista, Hospital Metrópolis </a:t>
          </a:r>
          <a:r>
            <a:rPr lang="es-NI" sz="1400" b="0" dirty="0" err="1" smtClean="0"/>
            <a:t>Xolotlán</a:t>
          </a:r>
          <a:r>
            <a:rPr lang="es-NI" sz="1400" dirty="0" smtClean="0"/>
            <a:t>).</a:t>
          </a:r>
          <a:endParaRPr lang="es-NI" sz="1400" dirty="0"/>
        </a:p>
      </dgm:t>
    </dgm:pt>
    <dgm:pt modelId="{5178AD22-F8E6-4333-B848-54310F93DC15}" type="parTrans" cxnId="{8DE8D07B-7CE0-4E51-AA87-BBEFD7A2925D}">
      <dgm:prSet/>
      <dgm:spPr/>
      <dgm:t>
        <a:bodyPr/>
        <a:lstStyle/>
        <a:p>
          <a:endParaRPr lang="es-NI"/>
        </a:p>
      </dgm:t>
    </dgm:pt>
    <dgm:pt modelId="{0EC411A8-04E7-4C83-9FB6-C9F7129FA82C}" type="sibTrans" cxnId="{8DE8D07B-7CE0-4E51-AA87-BBEFD7A2925D}">
      <dgm:prSet/>
      <dgm:spPr/>
      <dgm:t>
        <a:bodyPr/>
        <a:lstStyle/>
        <a:p>
          <a:endParaRPr lang="es-NI"/>
        </a:p>
      </dgm:t>
    </dgm:pt>
    <dgm:pt modelId="{B928217A-2BF9-430C-86CE-3B422D9A5FC5}">
      <dgm:prSet custT="1"/>
      <dgm:spPr/>
      <dgm:t>
        <a:bodyPr/>
        <a:lstStyle/>
        <a:p>
          <a:pPr algn="just"/>
          <a:r>
            <a:rPr lang="es-NI" sz="1400" smtClean="0"/>
            <a:t>Los estudiantes fueron pasando al laboratorio en grupos de 7, cada uno escogió al azar el grupo de destrezas que debía realizar de una tómbola, ésta no se daba a conocer hasta llegar al escenario donde debía demostrar su conglomerado.</a:t>
          </a:r>
          <a:endParaRPr lang="es-NI" sz="1400" dirty="0" smtClean="0"/>
        </a:p>
      </dgm:t>
    </dgm:pt>
    <dgm:pt modelId="{0ECBA46C-93EB-4560-9545-22CBF006D201}" type="parTrans" cxnId="{B4AFB01C-9DE1-4CF4-9705-3015A46E25EE}">
      <dgm:prSet/>
      <dgm:spPr/>
      <dgm:t>
        <a:bodyPr/>
        <a:lstStyle/>
        <a:p>
          <a:endParaRPr lang="es-NI"/>
        </a:p>
      </dgm:t>
    </dgm:pt>
    <dgm:pt modelId="{EFB7C1DA-9EFF-4662-8568-EF97E4BC1D81}" type="sibTrans" cxnId="{B4AFB01C-9DE1-4CF4-9705-3015A46E25EE}">
      <dgm:prSet/>
      <dgm:spPr/>
      <dgm:t>
        <a:bodyPr/>
        <a:lstStyle/>
        <a:p>
          <a:endParaRPr lang="es-NI"/>
        </a:p>
      </dgm:t>
    </dgm:pt>
    <dgm:pt modelId="{B8C80C46-6CBB-4D77-BFEC-5909EB71B3DC}">
      <dgm:prSet custT="1"/>
      <dgm:spPr/>
      <dgm:t>
        <a:bodyPr/>
        <a:lstStyle/>
        <a:p>
          <a:pPr algn="just"/>
          <a:r>
            <a:rPr lang="es-NI" sz="1400" smtClean="0"/>
            <a:t>Cada evaluadora brindaba las orientaciones generales antes que el estudiante realizar su procedimiento. </a:t>
          </a:r>
          <a:endParaRPr lang="es-NI" sz="1400" dirty="0"/>
        </a:p>
      </dgm:t>
    </dgm:pt>
    <dgm:pt modelId="{69DB49FC-669A-414A-A9E1-8902BF301E55}" type="parTrans" cxnId="{F3A9DC33-3FEB-4583-AF5F-6CCC104BFCE8}">
      <dgm:prSet/>
      <dgm:spPr/>
      <dgm:t>
        <a:bodyPr/>
        <a:lstStyle/>
        <a:p>
          <a:endParaRPr lang="es-NI"/>
        </a:p>
      </dgm:t>
    </dgm:pt>
    <dgm:pt modelId="{C74C4B60-7D6E-4C11-AD48-28ED9224B82E}" type="sibTrans" cxnId="{F3A9DC33-3FEB-4583-AF5F-6CCC104BFCE8}">
      <dgm:prSet/>
      <dgm:spPr/>
      <dgm:t>
        <a:bodyPr/>
        <a:lstStyle/>
        <a:p>
          <a:endParaRPr lang="es-NI"/>
        </a:p>
      </dgm:t>
    </dgm:pt>
    <dgm:pt modelId="{74F8CFBB-D4C4-4C30-B89E-2969D843917E}">
      <dgm:prSet custT="1"/>
      <dgm:spPr/>
      <dgm:t>
        <a:bodyPr/>
        <a:lstStyle/>
        <a:p>
          <a:pPr algn="just"/>
          <a:r>
            <a:rPr lang="es-NI" sz="1400" smtClean="0"/>
            <a:t>Cada estudiante tenía 20 minutos para realizar el conglomerado de destrezas que seleccionó. </a:t>
          </a:r>
          <a:endParaRPr lang="es-NI" sz="1400" dirty="0" smtClean="0"/>
        </a:p>
      </dgm:t>
    </dgm:pt>
    <dgm:pt modelId="{02393618-BE5B-4DA5-B60D-39FCB1E04BA1}" type="parTrans" cxnId="{5CB7892C-012E-4503-8BDF-F05757A8407A}">
      <dgm:prSet/>
      <dgm:spPr/>
      <dgm:t>
        <a:bodyPr/>
        <a:lstStyle/>
        <a:p>
          <a:endParaRPr lang="es-NI"/>
        </a:p>
      </dgm:t>
    </dgm:pt>
    <dgm:pt modelId="{5F2D3657-0399-4B15-8F56-8FB7F1D07341}" type="sibTrans" cxnId="{5CB7892C-012E-4503-8BDF-F05757A8407A}">
      <dgm:prSet/>
      <dgm:spPr/>
      <dgm:t>
        <a:bodyPr/>
        <a:lstStyle/>
        <a:p>
          <a:endParaRPr lang="es-NI"/>
        </a:p>
      </dgm:t>
    </dgm:pt>
    <dgm:pt modelId="{FA18329A-B185-4C18-AABB-AE52970DA6DE}" type="pres">
      <dgm:prSet presAssocID="{DB0A286D-3FA3-41B6-9443-BC7372D8413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4ADC54-B39E-4513-AF2D-455D06E73580}" type="pres">
      <dgm:prSet presAssocID="{9C94A346-8A8A-47AD-96E6-02F090D70271}" presName="thickLine" presStyleLbl="alignNode1" presStyleIdx="0" presStyleCnt="1"/>
      <dgm:spPr/>
    </dgm:pt>
    <dgm:pt modelId="{97B51E96-2272-4951-8CDE-1B2935F64B16}" type="pres">
      <dgm:prSet presAssocID="{9C94A346-8A8A-47AD-96E6-02F090D70271}" presName="horz1" presStyleCnt="0"/>
      <dgm:spPr/>
    </dgm:pt>
    <dgm:pt modelId="{F9164C01-A7BB-49B8-9F19-F26C73C7EE0D}" type="pres">
      <dgm:prSet presAssocID="{9C94A346-8A8A-47AD-96E6-02F090D70271}" presName="tx1" presStyleLbl="revTx" presStyleIdx="0" presStyleCnt="6"/>
      <dgm:spPr/>
      <dgm:t>
        <a:bodyPr/>
        <a:lstStyle/>
        <a:p>
          <a:endParaRPr lang="es-NI"/>
        </a:p>
      </dgm:t>
    </dgm:pt>
    <dgm:pt modelId="{7BD9FE8D-2561-4734-8DF9-3E9E7804163F}" type="pres">
      <dgm:prSet presAssocID="{9C94A346-8A8A-47AD-96E6-02F090D70271}" presName="vert1" presStyleCnt="0"/>
      <dgm:spPr/>
    </dgm:pt>
    <dgm:pt modelId="{1DE35B18-B2DB-40CF-B2DC-F390A520D5C4}" type="pres">
      <dgm:prSet presAssocID="{171A5D43-115B-4B1D-80A7-E72883DEFAF8}" presName="vertSpace2a" presStyleCnt="0"/>
      <dgm:spPr/>
    </dgm:pt>
    <dgm:pt modelId="{BF596D64-CF36-413D-A275-F1EB003044F6}" type="pres">
      <dgm:prSet presAssocID="{171A5D43-115B-4B1D-80A7-E72883DEFAF8}" presName="horz2" presStyleCnt="0"/>
      <dgm:spPr/>
    </dgm:pt>
    <dgm:pt modelId="{DBC7B616-9137-445F-9342-DC034020F193}" type="pres">
      <dgm:prSet presAssocID="{171A5D43-115B-4B1D-80A7-E72883DEFAF8}" presName="horzSpace2" presStyleCnt="0"/>
      <dgm:spPr/>
    </dgm:pt>
    <dgm:pt modelId="{A9405BE4-0BB0-4C68-86E5-2CC91A3ECFED}" type="pres">
      <dgm:prSet presAssocID="{171A5D43-115B-4B1D-80A7-E72883DEFAF8}" presName="tx2" presStyleLbl="revTx" presStyleIdx="1" presStyleCnt="6"/>
      <dgm:spPr/>
      <dgm:t>
        <a:bodyPr/>
        <a:lstStyle/>
        <a:p>
          <a:endParaRPr lang="es-NI"/>
        </a:p>
      </dgm:t>
    </dgm:pt>
    <dgm:pt modelId="{FEBF9315-C48A-4FAB-BFA1-65789DDB20DE}" type="pres">
      <dgm:prSet presAssocID="{171A5D43-115B-4B1D-80A7-E72883DEFAF8}" presName="vert2" presStyleCnt="0"/>
      <dgm:spPr/>
    </dgm:pt>
    <dgm:pt modelId="{BDED83AA-56EC-4AC8-B6D2-FCA0BCBB9671}" type="pres">
      <dgm:prSet presAssocID="{171A5D43-115B-4B1D-80A7-E72883DEFAF8}" presName="thinLine2b" presStyleLbl="callout" presStyleIdx="0" presStyleCnt="5"/>
      <dgm:spPr/>
    </dgm:pt>
    <dgm:pt modelId="{AB8519D2-F667-404B-902B-81F77BDCFFC3}" type="pres">
      <dgm:prSet presAssocID="{171A5D43-115B-4B1D-80A7-E72883DEFAF8}" presName="vertSpace2b" presStyleCnt="0"/>
      <dgm:spPr/>
    </dgm:pt>
    <dgm:pt modelId="{DE53786C-8D35-4410-BE43-BA3DAB71D0F8}" type="pres">
      <dgm:prSet presAssocID="{BCAEA01F-D16C-4434-A8EF-9A37046B708F}" presName="horz2" presStyleCnt="0"/>
      <dgm:spPr/>
    </dgm:pt>
    <dgm:pt modelId="{9341906D-942A-46A0-A29B-7F4E71385013}" type="pres">
      <dgm:prSet presAssocID="{BCAEA01F-D16C-4434-A8EF-9A37046B708F}" presName="horzSpace2" presStyleCnt="0"/>
      <dgm:spPr/>
    </dgm:pt>
    <dgm:pt modelId="{D4938174-9D9C-40B5-B828-3BB802AD7E16}" type="pres">
      <dgm:prSet presAssocID="{BCAEA01F-D16C-4434-A8EF-9A37046B708F}" presName="tx2" presStyleLbl="revTx" presStyleIdx="2" presStyleCnt="6"/>
      <dgm:spPr/>
      <dgm:t>
        <a:bodyPr/>
        <a:lstStyle/>
        <a:p>
          <a:endParaRPr lang="en-US"/>
        </a:p>
      </dgm:t>
    </dgm:pt>
    <dgm:pt modelId="{327CB992-4200-4E04-9CFA-F839505B931F}" type="pres">
      <dgm:prSet presAssocID="{BCAEA01F-D16C-4434-A8EF-9A37046B708F}" presName="vert2" presStyleCnt="0"/>
      <dgm:spPr/>
    </dgm:pt>
    <dgm:pt modelId="{D9B47D62-C046-4E0D-B5F6-3518B4CEB30C}" type="pres">
      <dgm:prSet presAssocID="{BCAEA01F-D16C-4434-A8EF-9A37046B708F}" presName="thinLine2b" presStyleLbl="callout" presStyleIdx="1" presStyleCnt="5"/>
      <dgm:spPr/>
    </dgm:pt>
    <dgm:pt modelId="{DAD8BB80-C1A4-468E-928E-66D551C34077}" type="pres">
      <dgm:prSet presAssocID="{BCAEA01F-D16C-4434-A8EF-9A37046B708F}" presName="vertSpace2b" presStyleCnt="0"/>
      <dgm:spPr/>
    </dgm:pt>
    <dgm:pt modelId="{5198AFF5-89E4-43D2-A83A-7EE572A4CA4A}" type="pres">
      <dgm:prSet presAssocID="{B928217A-2BF9-430C-86CE-3B422D9A5FC5}" presName="horz2" presStyleCnt="0"/>
      <dgm:spPr/>
    </dgm:pt>
    <dgm:pt modelId="{F1B36265-1F20-4E8B-95A8-D9031B8AE0B8}" type="pres">
      <dgm:prSet presAssocID="{B928217A-2BF9-430C-86CE-3B422D9A5FC5}" presName="horzSpace2" presStyleCnt="0"/>
      <dgm:spPr/>
    </dgm:pt>
    <dgm:pt modelId="{C76A2787-F994-4513-BDA9-F8FB97BDA48D}" type="pres">
      <dgm:prSet presAssocID="{B928217A-2BF9-430C-86CE-3B422D9A5FC5}" presName="tx2" presStyleLbl="revTx" presStyleIdx="3" presStyleCnt="6"/>
      <dgm:spPr/>
      <dgm:t>
        <a:bodyPr/>
        <a:lstStyle/>
        <a:p>
          <a:endParaRPr lang="en-US"/>
        </a:p>
      </dgm:t>
    </dgm:pt>
    <dgm:pt modelId="{2509011E-2FDD-417E-AF9A-8A4261377E5B}" type="pres">
      <dgm:prSet presAssocID="{B928217A-2BF9-430C-86CE-3B422D9A5FC5}" presName="vert2" presStyleCnt="0"/>
      <dgm:spPr/>
    </dgm:pt>
    <dgm:pt modelId="{855C2A46-4ABF-480E-8465-1B61F4C90EC5}" type="pres">
      <dgm:prSet presAssocID="{B928217A-2BF9-430C-86CE-3B422D9A5FC5}" presName="thinLine2b" presStyleLbl="callout" presStyleIdx="2" presStyleCnt="5"/>
      <dgm:spPr/>
    </dgm:pt>
    <dgm:pt modelId="{2DEF51F1-6904-44C5-9343-E722D7A39D75}" type="pres">
      <dgm:prSet presAssocID="{B928217A-2BF9-430C-86CE-3B422D9A5FC5}" presName="vertSpace2b" presStyleCnt="0"/>
      <dgm:spPr/>
    </dgm:pt>
    <dgm:pt modelId="{37BA4F82-0C21-4D5F-B3AB-A1A7E537F518}" type="pres">
      <dgm:prSet presAssocID="{B8C80C46-6CBB-4D77-BFEC-5909EB71B3DC}" presName="horz2" presStyleCnt="0"/>
      <dgm:spPr/>
    </dgm:pt>
    <dgm:pt modelId="{6479F0E3-CCB9-4E06-AA69-43565D8FF3FE}" type="pres">
      <dgm:prSet presAssocID="{B8C80C46-6CBB-4D77-BFEC-5909EB71B3DC}" presName="horzSpace2" presStyleCnt="0"/>
      <dgm:spPr/>
    </dgm:pt>
    <dgm:pt modelId="{73D60030-CE71-41BC-8A4D-015D2C9EA36F}" type="pres">
      <dgm:prSet presAssocID="{B8C80C46-6CBB-4D77-BFEC-5909EB71B3DC}" presName="tx2" presStyleLbl="revTx" presStyleIdx="4" presStyleCnt="6"/>
      <dgm:spPr/>
      <dgm:t>
        <a:bodyPr/>
        <a:lstStyle/>
        <a:p>
          <a:endParaRPr lang="en-US"/>
        </a:p>
      </dgm:t>
    </dgm:pt>
    <dgm:pt modelId="{389B1ED6-7545-474C-8DFD-9CA5AF332542}" type="pres">
      <dgm:prSet presAssocID="{B8C80C46-6CBB-4D77-BFEC-5909EB71B3DC}" presName="vert2" presStyleCnt="0"/>
      <dgm:spPr/>
    </dgm:pt>
    <dgm:pt modelId="{3D6F5E30-4462-4FFD-95CC-B436AAD4F99B}" type="pres">
      <dgm:prSet presAssocID="{B8C80C46-6CBB-4D77-BFEC-5909EB71B3DC}" presName="thinLine2b" presStyleLbl="callout" presStyleIdx="3" presStyleCnt="5"/>
      <dgm:spPr/>
    </dgm:pt>
    <dgm:pt modelId="{7F77A07A-0102-4F48-81C6-CDF8122CAD24}" type="pres">
      <dgm:prSet presAssocID="{B8C80C46-6CBB-4D77-BFEC-5909EB71B3DC}" presName="vertSpace2b" presStyleCnt="0"/>
      <dgm:spPr/>
    </dgm:pt>
    <dgm:pt modelId="{0A5BFEDB-FC92-4EC6-ABFF-04A7E702EB2D}" type="pres">
      <dgm:prSet presAssocID="{74F8CFBB-D4C4-4C30-B89E-2969D843917E}" presName="horz2" presStyleCnt="0"/>
      <dgm:spPr/>
    </dgm:pt>
    <dgm:pt modelId="{F13477D4-999E-44C1-8E85-A294032F643E}" type="pres">
      <dgm:prSet presAssocID="{74F8CFBB-D4C4-4C30-B89E-2969D843917E}" presName="horzSpace2" presStyleCnt="0"/>
      <dgm:spPr/>
    </dgm:pt>
    <dgm:pt modelId="{CCDC79EA-3353-4F5E-98FA-5F2194F43138}" type="pres">
      <dgm:prSet presAssocID="{74F8CFBB-D4C4-4C30-B89E-2969D843917E}" presName="tx2" presStyleLbl="revTx" presStyleIdx="5" presStyleCnt="6"/>
      <dgm:spPr/>
      <dgm:t>
        <a:bodyPr/>
        <a:lstStyle/>
        <a:p>
          <a:endParaRPr lang="en-US"/>
        </a:p>
      </dgm:t>
    </dgm:pt>
    <dgm:pt modelId="{B2229285-B67F-4ABD-98A2-9E1E4579B1C9}" type="pres">
      <dgm:prSet presAssocID="{74F8CFBB-D4C4-4C30-B89E-2969D843917E}" presName="vert2" presStyleCnt="0"/>
      <dgm:spPr/>
    </dgm:pt>
    <dgm:pt modelId="{447DABBB-2E25-4349-B255-D2978E95B338}" type="pres">
      <dgm:prSet presAssocID="{74F8CFBB-D4C4-4C30-B89E-2969D843917E}" presName="thinLine2b" presStyleLbl="callout" presStyleIdx="4" presStyleCnt="5"/>
      <dgm:spPr/>
    </dgm:pt>
    <dgm:pt modelId="{7CF3302A-F2CF-4A23-9DC9-B74D68A9F9C1}" type="pres">
      <dgm:prSet presAssocID="{74F8CFBB-D4C4-4C30-B89E-2969D843917E}" presName="vertSpace2b" presStyleCnt="0"/>
      <dgm:spPr/>
    </dgm:pt>
  </dgm:ptLst>
  <dgm:cxnLst>
    <dgm:cxn modelId="{BFE301CF-9E59-4088-B92E-291F6DE20E76}" srcId="{9C94A346-8A8A-47AD-96E6-02F090D70271}" destId="{171A5D43-115B-4B1D-80A7-E72883DEFAF8}" srcOrd="0" destOrd="0" parTransId="{2178830D-C807-45FD-A9CE-5D57144CDEE3}" sibTransId="{1D130503-B17B-4B1B-8E86-93971C8FB0F3}"/>
    <dgm:cxn modelId="{5C090461-36B5-43BC-9361-FA95FB9CC21A}" type="presOf" srcId="{DB0A286D-3FA3-41B6-9443-BC7372D84131}" destId="{FA18329A-B185-4C18-AABB-AE52970DA6DE}" srcOrd="0" destOrd="0" presId="urn:microsoft.com/office/officeart/2008/layout/LinedList"/>
    <dgm:cxn modelId="{5A8B2E95-06C5-4DD1-A062-EA7E1B178769}" type="presOf" srcId="{B8C80C46-6CBB-4D77-BFEC-5909EB71B3DC}" destId="{73D60030-CE71-41BC-8A4D-015D2C9EA36F}" srcOrd="0" destOrd="0" presId="urn:microsoft.com/office/officeart/2008/layout/LinedList"/>
    <dgm:cxn modelId="{6DDDDEFB-AD01-4203-8615-F39D59EDBDF7}" type="presOf" srcId="{9C94A346-8A8A-47AD-96E6-02F090D70271}" destId="{F9164C01-A7BB-49B8-9F19-F26C73C7EE0D}" srcOrd="0" destOrd="0" presId="urn:microsoft.com/office/officeart/2008/layout/LinedList"/>
    <dgm:cxn modelId="{B4AFB01C-9DE1-4CF4-9705-3015A46E25EE}" srcId="{9C94A346-8A8A-47AD-96E6-02F090D70271}" destId="{B928217A-2BF9-430C-86CE-3B422D9A5FC5}" srcOrd="2" destOrd="0" parTransId="{0ECBA46C-93EB-4560-9545-22CBF006D201}" sibTransId="{EFB7C1DA-9EFF-4662-8568-EF97E4BC1D81}"/>
    <dgm:cxn modelId="{F5229FB8-295A-4253-B6B9-56A2168BEB4F}" type="presOf" srcId="{B928217A-2BF9-430C-86CE-3B422D9A5FC5}" destId="{C76A2787-F994-4513-BDA9-F8FB97BDA48D}" srcOrd="0" destOrd="0" presId="urn:microsoft.com/office/officeart/2008/layout/LinedList"/>
    <dgm:cxn modelId="{5CB7892C-012E-4503-8BDF-F05757A8407A}" srcId="{9C94A346-8A8A-47AD-96E6-02F090D70271}" destId="{74F8CFBB-D4C4-4C30-B89E-2969D843917E}" srcOrd="4" destOrd="0" parTransId="{02393618-BE5B-4DA5-B60D-39FCB1E04BA1}" sibTransId="{5F2D3657-0399-4B15-8F56-8FB7F1D07341}"/>
    <dgm:cxn modelId="{0C9F7819-A58A-400D-A47F-6CD59BF2DAE7}" srcId="{DB0A286D-3FA3-41B6-9443-BC7372D84131}" destId="{9C94A346-8A8A-47AD-96E6-02F090D70271}" srcOrd="0" destOrd="0" parTransId="{05343133-0F0B-4541-A7C3-C5EF1B9BFF77}" sibTransId="{E349F0C0-F95B-43A7-BE1F-19EC4E91017D}"/>
    <dgm:cxn modelId="{F3A9DC33-3FEB-4583-AF5F-6CCC104BFCE8}" srcId="{9C94A346-8A8A-47AD-96E6-02F090D70271}" destId="{B8C80C46-6CBB-4D77-BFEC-5909EB71B3DC}" srcOrd="3" destOrd="0" parTransId="{69DB49FC-669A-414A-A9E1-8902BF301E55}" sibTransId="{C74C4B60-7D6E-4C11-AD48-28ED9224B82E}"/>
    <dgm:cxn modelId="{8DE8D07B-7CE0-4E51-AA87-BBEFD7A2925D}" srcId="{9C94A346-8A8A-47AD-96E6-02F090D70271}" destId="{BCAEA01F-D16C-4434-A8EF-9A37046B708F}" srcOrd="1" destOrd="0" parTransId="{5178AD22-F8E6-4333-B848-54310F93DC15}" sibTransId="{0EC411A8-04E7-4C83-9FB6-C9F7129FA82C}"/>
    <dgm:cxn modelId="{B4CD4CD7-1E55-461C-9063-6AE20D3EEC99}" type="presOf" srcId="{74F8CFBB-D4C4-4C30-B89E-2969D843917E}" destId="{CCDC79EA-3353-4F5E-98FA-5F2194F43138}" srcOrd="0" destOrd="0" presId="urn:microsoft.com/office/officeart/2008/layout/LinedList"/>
    <dgm:cxn modelId="{CA47EBF4-9231-47B9-82E8-7E92E18BBCA8}" type="presOf" srcId="{171A5D43-115B-4B1D-80A7-E72883DEFAF8}" destId="{A9405BE4-0BB0-4C68-86E5-2CC91A3ECFED}" srcOrd="0" destOrd="0" presId="urn:microsoft.com/office/officeart/2008/layout/LinedList"/>
    <dgm:cxn modelId="{71C5EF1C-AAFE-4D57-8AC0-DA4B8C6CE21D}" type="presOf" srcId="{BCAEA01F-D16C-4434-A8EF-9A37046B708F}" destId="{D4938174-9D9C-40B5-B828-3BB802AD7E16}" srcOrd="0" destOrd="0" presId="urn:microsoft.com/office/officeart/2008/layout/LinedList"/>
    <dgm:cxn modelId="{5E79BF8C-ED43-41E8-9DC1-E7088CFA7416}" type="presParOf" srcId="{FA18329A-B185-4C18-AABB-AE52970DA6DE}" destId="{024ADC54-B39E-4513-AF2D-455D06E73580}" srcOrd="0" destOrd="0" presId="urn:microsoft.com/office/officeart/2008/layout/LinedList"/>
    <dgm:cxn modelId="{B434BF71-02D2-448C-9449-5222A226D355}" type="presParOf" srcId="{FA18329A-B185-4C18-AABB-AE52970DA6DE}" destId="{97B51E96-2272-4951-8CDE-1B2935F64B16}" srcOrd="1" destOrd="0" presId="urn:microsoft.com/office/officeart/2008/layout/LinedList"/>
    <dgm:cxn modelId="{9D7384F9-1DED-43FC-A92A-FD1B782B1266}" type="presParOf" srcId="{97B51E96-2272-4951-8CDE-1B2935F64B16}" destId="{F9164C01-A7BB-49B8-9F19-F26C73C7EE0D}" srcOrd="0" destOrd="0" presId="urn:microsoft.com/office/officeart/2008/layout/LinedList"/>
    <dgm:cxn modelId="{720DF3E8-E9B5-45ED-A43E-F089B7D20AAE}" type="presParOf" srcId="{97B51E96-2272-4951-8CDE-1B2935F64B16}" destId="{7BD9FE8D-2561-4734-8DF9-3E9E7804163F}" srcOrd="1" destOrd="0" presId="urn:microsoft.com/office/officeart/2008/layout/LinedList"/>
    <dgm:cxn modelId="{C87330C5-B9F3-4AA4-9793-42A2D3CE483F}" type="presParOf" srcId="{7BD9FE8D-2561-4734-8DF9-3E9E7804163F}" destId="{1DE35B18-B2DB-40CF-B2DC-F390A520D5C4}" srcOrd="0" destOrd="0" presId="urn:microsoft.com/office/officeart/2008/layout/LinedList"/>
    <dgm:cxn modelId="{2F6796E3-8C9C-4797-8BBB-62A85EDDD7E3}" type="presParOf" srcId="{7BD9FE8D-2561-4734-8DF9-3E9E7804163F}" destId="{BF596D64-CF36-413D-A275-F1EB003044F6}" srcOrd="1" destOrd="0" presId="urn:microsoft.com/office/officeart/2008/layout/LinedList"/>
    <dgm:cxn modelId="{4EBF8917-6A58-422C-8115-70429D0F9030}" type="presParOf" srcId="{BF596D64-CF36-413D-A275-F1EB003044F6}" destId="{DBC7B616-9137-445F-9342-DC034020F193}" srcOrd="0" destOrd="0" presId="urn:microsoft.com/office/officeart/2008/layout/LinedList"/>
    <dgm:cxn modelId="{80A2118B-5A8F-4D9C-871E-0DAF5CAC784B}" type="presParOf" srcId="{BF596D64-CF36-413D-A275-F1EB003044F6}" destId="{A9405BE4-0BB0-4C68-86E5-2CC91A3ECFED}" srcOrd="1" destOrd="0" presId="urn:microsoft.com/office/officeart/2008/layout/LinedList"/>
    <dgm:cxn modelId="{4B9E973D-36C7-4927-BC1D-AF59692C9179}" type="presParOf" srcId="{BF596D64-CF36-413D-A275-F1EB003044F6}" destId="{FEBF9315-C48A-4FAB-BFA1-65789DDB20DE}" srcOrd="2" destOrd="0" presId="urn:microsoft.com/office/officeart/2008/layout/LinedList"/>
    <dgm:cxn modelId="{7CE22C5E-1C4B-4ED3-A291-8F46EA037214}" type="presParOf" srcId="{7BD9FE8D-2561-4734-8DF9-3E9E7804163F}" destId="{BDED83AA-56EC-4AC8-B6D2-FCA0BCBB9671}" srcOrd="2" destOrd="0" presId="urn:microsoft.com/office/officeart/2008/layout/LinedList"/>
    <dgm:cxn modelId="{FD6EACFA-9DFF-431F-8C8E-98F2F075A243}" type="presParOf" srcId="{7BD9FE8D-2561-4734-8DF9-3E9E7804163F}" destId="{AB8519D2-F667-404B-902B-81F77BDCFFC3}" srcOrd="3" destOrd="0" presId="urn:microsoft.com/office/officeart/2008/layout/LinedList"/>
    <dgm:cxn modelId="{9B9F33AC-85E2-4792-9D38-FA925260968A}" type="presParOf" srcId="{7BD9FE8D-2561-4734-8DF9-3E9E7804163F}" destId="{DE53786C-8D35-4410-BE43-BA3DAB71D0F8}" srcOrd="4" destOrd="0" presId="urn:microsoft.com/office/officeart/2008/layout/LinedList"/>
    <dgm:cxn modelId="{91983FC8-6648-4634-9903-47696EDA7120}" type="presParOf" srcId="{DE53786C-8D35-4410-BE43-BA3DAB71D0F8}" destId="{9341906D-942A-46A0-A29B-7F4E71385013}" srcOrd="0" destOrd="0" presId="urn:microsoft.com/office/officeart/2008/layout/LinedList"/>
    <dgm:cxn modelId="{5BC5016F-3B68-442E-A148-FDEDB179997E}" type="presParOf" srcId="{DE53786C-8D35-4410-BE43-BA3DAB71D0F8}" destId="{D4938174-9D9C-40B5-B828-3BB802AD7E16}" srcOrd="1" destOrd="0" presId="urn:microsoft.com/office/officeart/2008/layout/LinedList"/>
    <dgm:cxn modelId="{C472C2E2-8D17-46F1-A623-CED125BFCCE8}" type="presParOf" srcId="{DE53786C-8D35-4410-BE43-BA3DAB71D0F8}" destId="{327CB992-4200-4E04-9CFA-F839505B931F}" srcOrd="2" destOrd="0" presId="urn:microsoft.com/office/officeart/2008/layout/LinedList"/>
    <dgm:cxn modelId="{5A6E01F4-3B46-4236-8845-D1EF062C299C}" type="presParOf" srcId="{7BD9FE8D-2561-4734-8DF9-3E9E7804163F}" destId="{D9B47D62-C046-4E0D-B5F6-3518B4CEB30C}" srcOrd="5" destOrd="0" presId="urn:microsoft.com/office/officeart/2008/layout/LinedList"/>
    <dgm:cxn modelId="{24EE3AA5-35CB-4EC2-B564-50839C351D70}" type="presParOf" srcId="{7BD9FE8D-2561-4734-8DF9-3E9E7804163F}" destId="{DAD8BB80-C1A4-468E-928E-66D551C34077}" srcOrd="6" destOrd="0" presId="urn:microsoft.com/office/officeart/2008/layout/LinedList"/>
    <dgm:cxn modelId="{DEBF0F09-C18D-4495-B1B5-2A3ABC8E7947}" type="presParOf" srcId="{7BD9FE8D-2561-4734-8DF9-3E9E7804163F}" destId="{5198AFF5-89E4-43D2-A83A-7EE572A4CA4A}" srcOrd="7" destOrd="0" presId="urn:microsoft.com/office/officeart/2008/layout/LinedList"/>
    <dgm:cxn modelId="{F6D9B6CB-0F0F-4CBC-887F-1BC0E28BF99A}" type="presParOf" srcId="{5198AFF5-89E4-43D2-A83A-7EE572A4CA4A}" destId="{F1B36265-1F20-4E8B-95A8-D9031B8AE0B8}" srcOrd="0" destOrd="0" presId="urn:microsoft.com/office/officeart/2008/layout/LinedList"/>
    <dgm:cxn modelId="{32D9903D-7561-404D-96E1-8FD46CBE0E00}" type="presParOf" srcId="{5198AFF5-89E4-43D2-A83A-7EE572A4CA4A}" destId="{C76A2787-F994-4513-BDA9-F8FB97BDA48D}" srcOrd="1" destOrd="0" presId="urn:microsoft.com/office/officeart/2008/layout/LinedList"/>
    <dgm:cxn modelId="{25192916-D104-4868-820B-16470A3BCDF5}" type="presParOf" srcId="{5198AFF5-89E4-43D2-A83A-7EE572A4CA4A}" destId="{2509011E-2FDD-417E-AF9A-8A4261377E5B}" srcOrd="2" destOrd="0" presId="urn:microsoft.com/office/officeart/2008/layout/LinedList"/>
    <dgm:cxn modelId="{1F14C533-D616-4075-841B-8DB38DBB0091}" type="presParOf" srcId="{7BD9FE8D-2561-4734-8DF9-3E9E7804163F}" destId="{855C2A46-4ABF-480E-8465-1B61F4C90EC5}" srcOrd="8" destOrd="0" presId="urn:microsoft.com/office/officeart/2008/layout/LinedList"/>
    <dgm:cxn modelId="{0315849E-1AEA-4E4B-A63D-00E972E6AA6E}" type="presParOf" srcId="{7BD9FE8D-2561-4734-8DF9-3E9E7804163F}" destId="{2DEF51F1-6904-44C5-9343-E722D7A39D75}" srcOrd="9" destOrd="0" presId="urn:microsoft.com/office/officeart/2008/layout/LinedList"/>
    <dgm:cxn modelId="{BFB712D2-96F0-4C8E-9B56-B6CA1754A1FF}" type="presParOf" srcId="{7BD9FE8D-2561-4734-8DF9-3E9E7804163F}" destId="{37BA4F82-0C21-4D5F-B3AB-A1A7E537F518}" srcOrd="10" destOrd="0" presId="urn:microsoft.com/office/officeart/2008/layout/LinedList"/>
    <dgm:cxn modelId="{0B4B763B-1B21-4AEB-9A7E-AA7459A25670}" type="presParOf" srcId="{37BA4F82-0C21-4D5F-B3AB-A1A7E537F518}" destId="{6479F0E3-CCB9-4E06-AA69-43565D8FF3FE}" srcOrd="0" destOrd="0" presId="urn:microsoft.com/office/officeart/2008/layout/LinedList"/>
    <dgm:cxn modelId="{5CC26D68-7AAA-4146-9502-B5C0335FD309}" type="presParOf" srcId="{37BA4F82-0C21-4D5F-B3AB-A1A7E537F518}" destId="{73D60030-CE71-41BC-8A4D-015D2C9EA36F}" srcOrd="1" destOrd="0" presId="urn:microsoft.com/office/officeart/2008/layout/LinedList"/>
    <dgm:cxn modelId="{361805F8-772A-4510-B207-63467B703C5B}" type="presParOf" srcId="{37BA4F82-0C21-4D5F-B3AB-A1A7E537F518}" destId="{389B1ED6-7545-474C-8DFD-9CA5AF332542}" srcOrd="2" destOrd="0" presId="urn:microsoft.com/office/officeart/2008/layout/LinedList"/>
    <dgm:cxn modelId="{E51BCC97-4769-4BFB-9CC6-40B3841846A8}" type="presParOf" srcId="{7BD9FE8D-2561-4734-8DF9-3E9E7804163F}" destId="{3D6F5E30-4462-4FFD-95CC-B436AAD4F99B}" srcOrd="11" destOrd="0" presId="urn:microsoft.com/office/officeart/2008/layout/LinedList"/>
    <dgm:cxn modelId="{F917A86D-1D3A-408D-94FE-D5636DA35770}" type="presParOf" srcId="{7BD9FE8D-2561-4734-8DF9-3E9E7804163F}" destId="{7F77A07A-0102-4F48-81C6-CDF8122CAD24}" srcOrd="12" destOrd="0" presId="urn:microsoft.com/office/officeart/2008/layout/LinedList"/>
    <dgm:cxn modelId="{B7081054-7650-45BA-827B-1DA3F7974738}" type="presParOf" srcId="{7BD9FE8D-2561-4734-8DF9-3E9E7804163F}" destId="{0A5BFEDB-FC92-4EC6-ABFF-04A7E702EB2D}" srcOrd="13" destOrd="0" presId="urn:microsoft.com/office/officeart/2008/layout/LinedList"/>
    <dgm:cxn modelId="{284437A3-03B5-447A-962E-F2083C22EAD8}" type="presParOf" srcId="{0A5BFEDB-FC92-4EC6-ABFF-04A7E702EB2D}" destId="{F13477D4-999E-44C1-8E85-A294032F643E}" srcOrd="0" destOrd="0" presId="urn:microsoft.com/office/officeart/2008/layout/LinedList"/>
    <dgm:cxn modelId="{9C1EF7F0-368E-4F6C-AF22-FC94E0A2DB04}" type="presParOf" srcId="{0A5BFEDB-FC92-4EC6-ABFF-04A7E702EB2D}" destId="{CCDC79EA-3353-4F5E-98FA-5F2194F43138}" srcOrd="1" destOrd="0" presId="urn:microsoft.com/office/officeart/2008/layout/LinedList"/>
    <dgm:cxn modelId="{1240A808-5610-4A3E-A8B4-94F4EF9975AC}" type="presParOf" srcId="{0A5BFEDB-FC92-4EC6-ABFF-04A7E702EB2D}" destId="{B2229285-B67F-4ABD-98A2-9E1E4579B1C9}" srcOrd="2" destOrd="0" presId="urn:microsoft.com/office/officeart/2008/layout/LinedList"/>
    <dgm:cxn modelId="{BD16E94D-6A46-471B-BAE1-C7E8DA53D0C7}" type="presParOf" srcId="{7BD9FE8D-2561-4734-8DF9-3E9E7804163F}" destId="{447DABBB-2E25-4349-B255-D2978E95B338}" srcOrd="14" destOrd="0" presId="urn:microsoft.com/office/officeart/2008/layout/LinedList"/>
    <dgm:cxn modelId="{DD4CF95D-EBBD-475E-91D6-57E392818BA0}" type="presParOf" srcId="{7BD9FE8D-2561-4734-8DF9-3E9E7804163F}" destId="{7CF3302A-F2CF-4A23-9DC9-B74D68A9F9C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39ED-F393-46D4-ACAC-5DA6FA2E58A5}">
      <dsp:nvSpPr>
        <dsp:cNvPr id="0" name=""/>
        <dsp:cNvSpPr/>
      </dsp:nvSpPr>
      <dsp:spPr>
        <a:xfrm>
          <a:off x="0" y="2590"/>
          <a:ext cx="10310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B5EC7-103B-44CA-BBA6-CB38A48D44EA}">
      <dsp:nvSpPr>
        <dsp:cNvPr id="0" name=""/>
        <dsp:cNvSpPr/>
      </dsp:nvSpPr>
      <dsp:spPr>
        <a:xfrm>
          <a:off x="0" y="2590"/>
          <a:ext cx="360919" cy="529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800" kern="1200" dirty="0"/>
        </a:p>
      </dsp:txBody>
      <dsp:txXfrm>
        <a:off x="0" y="2590"/>
        <a:ext cx="360919" cy="5299225"/>
      </dsp:txXfrm>
    </dsp:sp>
    <dsp:sp modelId="{1C7F78E9-88CA-4360-8680-4E84A6A34A55}">
      <dsp:nvSpPr>
        <dsp:cNvPr id="0" name=""/>
        <dsp:cNvSpPr/>
      </dsp:nvSpPr>
      <dsp:spPr>
        <a:xfrm>
          <a:off x="515581" y="255648"/>
          <a:ext cx="6108631" cy="65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La iniciativa “Fortalecimiento de Enfermería en Nicaragua” inició en el año 2007.</a:t>
          </a:r>
          <a:endParaRPr lang="es-NI" sz="1400" kern="1200" dirty="0"/>
        </a:p>
      </dsp:txBody>
      <dsp:txXfrm>
        <a:off x="515581" y="255648"/>
        <a:ext cx="6108631" cy="651727"/>
      </dsp:txXfrm>
    </dsp:sp>
    <dsp:sp modelId="{EF19DBB8-90B7-4525-B436-E9E3BB7863EE}">
      <dsp:nvSpPr>
        <dsp:cNvPr id="0" name=""/>
        <dsp:cNvSpPr/>
      </dsp:nvSpPr>
      <dsp:spPr>
        <a:xfrm>
          <a:off x="360919" y="907376"/>
          <a:ext cx="8248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E4613-89B5-40F8-8689-6E9E4554B840}">
      <dsp:nvSpPr>
        <dsp:cNvPr id="0" name=""/>
        <dsp:cNvSpPr/>
      </dsp:nvSpPr>
      <dsp:spPr>
        <a:xfrm>
          <a:off x="515581" y="1160434"/>
          <a:ext cx="6108631" cy="65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Con la finalidad de </a:t>
          </a:r>
          <a:r>
            <a:rPr lang="es-NI" sz="1400" b="1" kern="1200" dirty="0" smtClean="0"/>
            <a:t>fortalecer la educación y las competencias de estudiantes egresados </a:t>
          </a:r>
          <a:r>
            <a:rPr lang="es-NI" sz="1400" kern="1200" dirty="0" smtClean="0"/>
            <a:t>de la carrera de enfermería a nivel nacional.</a:t>
          </a:r>
          <a:endParaRPr lang="es-NI" sz="1400" kern="1200" dirty="0"/>
        </a:p>
      </dsp:txBody>
      <dsp:txXfrm>
        <a:off x="515581" y="1160434"/>
        <a:ext cx="6108631" cy="651727"/>
      </dsp:txXfrm>
    </dsp:sp>
    <dsp:sp modelId="{467ED09E-165F-4976-B8FF-BA9196443D1B}">
      <dsp:nvSpPr>
        <dsp:cNvPr id="0" name=""/>
        <dsp:cNvSpPr/>
      </dsp:nvSpPr>
      <dsp:spPr>
        <a:xfrm>
          <a:off x="360919" y="1812162"/>
          <a:ext cx="8248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7A351-0726-4E97-9531-FA059E362D16}">
      <dsp:nvSpPr>
        <dsp:cNvPr id="0" name=""/>
        <dsp:cNvSpPr/>
      </dsp:nvSpPr>
      <dsp:spPr>
        <a:xfrm>
          <a:off x="515581" y="2065221"/>
          <a:ext cx="6108631" cy="65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Es un esfuerzo colectivo de instituciones del sector público y privado: Fundación Uno, UPOLI, MINSA y Escuelas de Enfermería. </a:t>
          </a:r>
        </a:p>
      </dsp:txBody>
      <dsp:txXfrm>
        <a:off x="515581" y="2065221"/>
        <a:ext cx="6108631" cy="651727"/>
      </dsp:txXfrm>
    </dsp:sp>
    <dsp:sp modelId="{113284A7-5923-401B-BC31-373158E1F8B9}">
      <dsp:nvSpPr>
        <dsp:cNvPr id="0" name=""/>
        <dsp:cNvSpPr/>
      </dsp:nvSpPr>
      <dsp:spPr>
        <a:xfrm>
          <a:off x="360919" y="2716948"/>
          <a:ext cx="8248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FB91E-25CA-45C3-96B2-32A7B61960D6}">
      <dsp:nvSpPr>
        <dsp:cNvPr id="0" name=""/>
        <dsp:cNvSpPr/>
      </dsp:nvSpPr>
      <dsp:spPr>
        <a:xfrm>
          <a:off x="492427" y="2936097"/>
          <a:ext cx="2207064" cy="82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Desarrollando una serie de estrategias</a:t>
          </a:r>
          <a:r>
            <a:rPr lang="es-ES" sz="1400" kern="1200" dirty="0" smtClean="0"/>
            <a:t>:</a:t>
          </a:r>
          <a:endParaRPr lang="es-NI" sz="1400" kern="1200" dirty="0"/>
        </a:p>
      </dsp:txBody>
      <dsp:txXfrm>
        <a:off x="492427" y="2936097"/>
        <a:ext cx="2207064" cy="825680"/>
      </dsp:txXfrm>
    </dsp:sp>
    <dsp:sp modelId="{34155352-6A5C-4167-B734-702DD5ABD093}">
      <dsp:nvSpPr>
        <dsp:cNvPr id="0" name=""/>
        <dsp:cNvSpPr/>
      </dsp:nvSpPr>
      <dsp:spPr>
        <a:xfrm>
          <a:off x="2877307" y="2970007"/>
          <a:ext cx="2072477" cy="59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/>
            <a:t>Actualización docente</a:t>
          </a:r>
          <a:endParaRPr lang="es-NI" sz="1400" b="0" kern="1200" dirty="0"/>
        </a:p>
      </dsp:txBody>
      <dsp:txXfrm>
        <a:off x="2877307" y="2970007"/>
        <a:ext cx="2072477" cy="594789"/>
      </dsp:txXfrm>
    </dsp:sp>
    <dsp:sp modelId="{52B0A2E3-E448-4A85-AD13-D7906E8CBAFF}">
      <dsp:nvSpPr>
        <dsp:cNvPr id="0" name=""/>
        <dsp:cNvSpPr/>
      </dsp:nvSpPr>
      <dsp:spPr>
        <a:xfrm>
          <a:off x="5104446" y="2970007"/>
          <a:ext cx="4529674" cy="69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/>
            <a:t>Multiplicación de las Destrezas Básicas de Enfermería (DBE) en los laboratorios de enfermería, </a:t>
          </a:r>
          <a:endParaRPr lang="es-NI" sz="1400" b="0" kern="1200" dirty="0"/>
        </a:p>
      </dsp:txBody>
      <dsp:txXfrm>
        <a:off x="5104446" y="2970007"/>
        <a:ext cx="4529674" cy="691811"/>
      </dsp:txXfrm>
    </dsp:sp>
    <dsp:sp modelId="{6D02F400-58C7-4F78-9BA1-A698CF82A5EF}">
      <dsp:nvSpPr>
        <dsp:cNvPr id="0" name=""/>
        <dsp:cNvSpPr/>
      </dsp:nvSpPr>
      <dsp:spPr>
        <a:xfrm>
          <a:off x="2722645" y="3661819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0A057-2BCF-40E0-94A0-7CDAE3A01381}">
      <dsp:nvSpPr>
        <dsp:cNvPr id="0" name=""/>
        <dsp:cNvSpPr/>
      </dsp:nvSpPr>
      <dsp:spPr>
        <a:xfrm>
          <a:off x="2877307" y="3661819"/>
          <a:ext cx="2072477" cy="59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err="1" smtClean="0"/>
            <a:t>Monitoreos</a:t>
          </a:r>
          <a:endParaRPr lang="es-NI" sz="1400" b="0" kern="1200" dirty="0"/>
        </a:p>
      </dsp:txBody>
      <dsp:txXfrm>
        <a:off x="2877307" y="3661819"/>
        <a:ext cx="2072477" cy="594789"/>
      </dsp:txXfrm>
    </dsp:sp>
    <dsp:sp modelId="{062091C1-5F41-4F57-873D-00F2923A9835}">
      <dsp:nvSpPr>
        <dsp:cNvPr id="0" name=""/>
        <dsp:cNvSpPr/>
      </dsp:nvSpPr>
      <dsp:spPr>
        <a:xfrm>
          <a:off x="5104446" y="3661819"/>
          <a:ext cx="4529674" cy="69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/>
            <a:t>Guía de Destrezas </a:t>
          </a:r>
          <a:endParaRPr lang="es-NI" sz="1400" b="0" kern="1200" dirty="0"/>
        </a:p>
      </dsp:txBody>
      <dsp:txXfrm>
        <a:off x="5104446" y="3661819"/>
        <a:ext cx="4529674" cy="691811"/>
      </dsp:txXfrm>
    </dsp:sp>
    <dsp:sp modelId="{74B607A7-E43D-448D-BD72-0E16271AF97B}">
      <dsp:nvSpPr>
        <dsp:cNvPr id="0" name=""/>
        <dsp:cNvSpPr/>
      </dsp:nvSpPr>
      <dsp:spPr>
        <a:xfrm>
          <a:off x="2722645" y="4353631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CE681-5B08-430D-B702-A9F265476CB1}">
      <dsp:nvSpPr>
        <dsp:cNvPr id="0" name=""/>
        <dsp:cNvSpPr/>
      </dsp:nvSpPr>
      <dsp:spPr>
        <a:xfrm>
          <a:off x="2877307" y="4353631"/>
          <a:ext cx="2072477" cy="59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/>
            <a:t>Equipamiento</a:t>
          </a:r>
          <a:endParaRPr lang="es-NI" sz="1400" b="0" kern="1200" dirty="0"/>
        </a:p>
      </dsp:txBody>
      <dsp:txXfrm>
        <a:off x="2877307" y="4353631"/>
        <a:ext cx="2072477" cy="594789"/>
      </dsp:txXfrm>
    </dsp:sp>
    <dsp:sp modelId="{8AB7F87B-35A7-49CE-B28B-81DFD53F0D65}">
      <dsp:nvSpPr>
        <dsp:cNvPr id="0" name=""/>
        <dsp:cNvSpPr/>
      </dsp:nvSpPr>
      <dsp:spPr>
        <a:xfrm>
          <a:off x="5104446" y="4353631"/>
          <a:ext cx="4529674" cy="69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/>
            <a:t>Evaluación de DBE</a:t>
          </a:r>
          <a:endParaRPr lang="es-NI" sz="1400" b="0" kern="1200" dirty="0"/>
        </a:p>
      </dsp:txBody>
      <dsp:txXfrm>
        <a:off x="5104446" y="4353631"/>
        <a:ext cx="4529674" cy="691811"/>
      </dsp:txXfrm>
    </dsp:sp>
    <dsp:sp modelId="{92B00F56-9503-4B63-AB79-101866DDAA02}">
      <dsp:nvSpPr>
        <dsp:cNvPr id="0" name=""/>
        <dsp:cNvSpPr/>
      </dsp:nvSpPr>
      <dsp:spPr>
        <a:xfrm>
          <a:off x="360919" y="5045443"/>
          <a:ext cx="8248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39ED-F393-46D4-ACAC-5DA6FA2E58A5}">
      <dsp:nvSpPr>
        <dsp:cNvPr id="0" name=""/>
        <dsp:cNvSpPr/>
      </dsp:nvSpPr>
      <dsp:spPr>
        <a:xfrm>
          <a:off x="0" y="2311"/>
          <a:ext cx="103107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B5EC7-103B-44CA-BBA6-CB38A48D44EA}">
      <dsp:nvSpPr>
        <dsp:cNvPr id="0" name=""/>
        <dsp:cNvSpPr/>
      </dsp:nvSpPr>
      <dsp:spPr>
        <a:xfrm>
          <a:off x="0" y="2311"/>
          <a:ext cx="360919" cy="472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800" kern="1200" dirty="0"/>
        </a:p>
      </dsp:txBody>
      <dsp:txXfrm>
        <a:off x="0" y="2311"/>
        <a:ext cx="360919" cy="4729079"/>
      </dsp:txXfrm>
    </dsp:sp>
    <dsp:sp modelId="{6AF2394B-B9AA-453F-91ED-CD32620FD881}">
      <dsp:nvSpPr>
        <dsp:cNvPr id="0" name=""/>
        <dsp:cNvSpPr/>
      </dsp:nvSpPr>
      <dsp:spPr>
        <a:xfrm>
          <a:off x="515581" y="238765"/>
          <a:ext cx="2494579" cy="7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Participan 13 Escuelas de Enfermería a nivel nacional:</a:t>
          </a:r>
          <a:endParaRPr lang="es-NI" sz="1400" kern="1200" dirty="0"/>
        </a:p>
      </dsp:txBody>
      <dsp:txXfrm>
        <a:off x="515581" y="238765"/>
        <a:ext cx="2494579" cy="796566"/>
      </dsp:txXfrm>
    </dsp:sp>
    <dsp:sp modelId="{BCEC00EB-967E-45C3-A16B-6734905C5A2D}">
      <dsp:nvSpPr>
        <dsp:cNvPr id="0" name=""/>
        <dsp:cNvSpPr/>
      </dsp:nvSpPr>
      <dsp:spPr>
        <a:xfrm>
          <a:off x="3164822" y="238765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1. UPOLI Managua</a:t>
          </a:r>
          <a:endParaRPr lang="es-NI" sz="1400" kern="1200" dirty="0"/>
        </a:p>
      </dsp:txBody>
      <dsp:txXfrm>
        <a:off x="3164822" y="238765"/>
        <a:ext cx="2594196" cy="238865"/>
      </dsp:txXfrm>
    </dsp:sp>
    <dsp:sp modelId="{6A2B70B4-C748-48CC-9EA6-9C18C7B54C28}">
      <dsp:nvSpPr>
        <dsp:cNvPr id="0" name=""/>
        <dsp:cNvSpPr/>
      </dsp:nvSpPr>
      <dsp:spPr>
        <a:xfrm>
          <a:off x="5913680" y="238765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8. RUR UPOLI Boaco</a:t>
          </a:r>
          <a:endParaRPr lang="es-NI" sz="1400" kern="1200" dirty="0"/>
        </a:p>
      </dsp:txBody>
      <dsp:txXfrm>
        <a:off x="5913680" y="238765"/>
        <a:ext cx="2594196" cy="368820"/>
      </dsp:txXfrm>
    </dsp:sp>
    <dsp:sp modelId="{616DC270-48CE-4E18-95A0-35FF5EE14516}">
      <dsp:nvSpPr>
        <dsp:cNvPr id="0" name=""/>
        <dsp:cNvSpPr/>
      </dsp:nvSpPr>
      <dsp:spPr>
        <a:xfrm>
          <a:off x="3010160" y="607586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2A96C-B96A-4652-ACA9-EF8BD7407FC2}">
      <dsp:nvSpPr>
        <dsp:cNvPr id="0" name=""/>
        <dsp:cNvSpPr/>
      </dsp:nvSpPr>
      <dsp:spPr>
        <a:xfrm>
          <a:off x="3164822" y="607586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2. RUR UPOLI Estelí </a:t>
          </a:r>
        </a:p>
      </dsp:txBody>
      <dsp:txXfrm>
        <a:off x="3164822" y="607586"/>
        <a:ext cx="2594196" cy="238865"/>
      </dsp:txXfrm>
    </dsp:sp>
    <dsp:sp modelId="{B1C86F21-1EBA-411B-971C-46B7CDE842F5}">
      <dsp:nvSpPr>
        <dsp:cNvPr id="0" name=""/>
        <dsp:cNvSpPr/>
      </dsp:nvSpPr>
      <dsp:spPr>
        <a:xfrm>
          <a:off x="5913680" y="607586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9. RUR UPOLI Rivas</a:t>
          </a:r>
          <a:endParaRPr lang="es-NI" sz="1400" kern="1200" dirty="0"/>
        </a:p>
      </dsp:txBody>
      <dsp:txXfrm>
        <a:off x="5913680" y="607586"/>
        <a:ext cx="2594196" cy="368820"/>
      </dsp:txXfrm>
    </dsp:sp>
    <dsp:sp modelId="{FB0C46B0-A99A-4E92-B766-397B9F4A7B63}">
      <dsp:nvSpPr>
        <dsp:cNvPr id="0" name=""/>
        <dsp:cNvSpPr/>
      </dsp:nvSpPr>
      <dsp:spPr>
        <a:xfrm>
          <a:off x="3010160" y="976407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57C6E-8419-4FF1-9F83-DBEA17DEE2A0}">
      <dsp:nvSpPr>
        <dsp:cNvPr id="0" name=""/>
        <dsp:cNvSpPr/>
      </dsp:nvSpPr>
      <dsp:spPr>
        <a:xfrm>
          <a:off x="3164822" y="976407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3. POLISAL Managua</a:t>
          </a:r>
          <a:endParaRPr lang="es-NI" sz="1400" kern="1200" dirty="0"/>
        </a:p>
      </dsp:txBody>
      <dsp:txXfrm>
        <a:off x="3164822" y="976407"/>
        <a:ext cx="2594196" cy="238865"/>
      </dsp:txXfrm>
    </dsp:sp>
    <dsp:sp modelId="{585573BD-83E3-43BE-97BA-4B7D2787429E}">
      <dsp:nvSpPr>
        <dsp:cNvPr id="0" name=""/>
        <dsp:cNvSpPr/>
      </dsp:nvSpPr>
      <dsp:spPr>
        <a:xfrm>
          <a:off x="5913680" y="976407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10. POLISAL Ocotal </a:t>
          </a:r>
          <a:endParaRPr lang="es-NI" sz="1400" kern="1200" dirty="0"/>
        </a:p>
      </dsp:txBody>
      <dsp:txXfrm>
        <a:off x="5913680" y="976407"/>
        <a:ext cx="2594196" cy="368820"/>
      </dsp:txXfrm>
    </dsp:sp>
    <dsp:sp modelId="{F0E0D3D3-5C4A-46F2-9352-4FA6E3A71FB0}">
      <dsp:nvSpPr>
        <dsp:cNvPr id="0" name=""/>
        <dsp:cNvSpPr/>
      </dsp:nvSpPr>
      <dsp:spPr>
        <a:xfrm>
          <a:off x="3010160" y="1345228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BFEF2-4339-4958-A7DB-2AE579D4AD38}">
      <dsp:nvSpPr>
        <dsp:cNvPr id="0" name=""/>
        <dsp:cNvSpPr/>
      </dsp:nvSpPr>
      <dsp:spPr>
        <a:xfrm>
          <a:off x="3164822" y="1345228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4. POLISAL La Trinidad </a:t>
          </a:r>
        </a:p>
      </dsp:txBody>
      <dsp:txXfrm>
        <a:off x="3164822" y="1345228"/>
        <a:ext cx="2594196" cy="238865"/>
      </dsp:txXfrm>
    </dsp:sp>
    <dsp:sp modelId="{222F7A8F-B7C3-459B-9835-09BB78A83EFA}">
      <dsp:nvSpPr>
        <dsp:cNvPr id="0" name=""/>
        <dsp:cNvSpPr/>
      </dsp:nvSpPr>
      <dsp:spPr>
        <a:xfrm>
          <a:off x="5913680" y="1345228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11. POLISAL Jinotepe</a:t>
          </a:r>
        </a:p>
      </dsp:txBody>
      <dsp:txXfrm>
        <a:off x="5913680" y="1345228"/>
        <a:ext cx="2594196" cy="368820"/>
      </dsp:txXfrm>
    </dsp:sp>
    <dsp:sp modelId="{FBD6FF53-9D6A-44B4-952B-52599B66B82E}">
      <dsp:nvSpPr>
        <dsp:cNvPr id="0" name=""/>
        <dsp:cNvSpPr/>
      </dsp:nvSpPr>
      <dsp:spPr>
        <a:xfrm>
          <a:off x="3010160" y="1714048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18DC3-800B-4F25-8504-1C2020ED26EF}">
      <dsp:nvSpPr>
        <dsp:cNvPr id="0" name=""/>
        <dsp:cNvSpPr/>
      </dsp:nvSpPr>
      <dsp:spPr>
        <a:xfrm>
          <a:off x="3164822" y="1714048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5. FAREM Chontales</a:t>
          </a:r>
          <a:endParaRPr lang="es-NI" sz="1400" kern="1200" dirty="0" smtClean="0"/>
        </a:p>
      </dsp:txBody>
      <dsp:txXfrm>
        <a:off x="3164822" y="1714048"/>
        <a:ext cx="2594196" cy="238865"/>
      </dsp:txXfrm>
    </dsp:sp>
    <dsp:sp modelId="{5CF1F172-E2B8-4CF4-BC6B-D24E5A69199F}">
      <dsp:nvSpPr>
        <dsp:cNvPr id="0" name=""/>
        <dsp:cNvSpPr/>
      </dsp:nvSpPr>
      <dsp:spPr>
        <a:xfrm>
          <a:off x="5913680" y="1714048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12. FAREM Matagalpa</a:t>
          </a:r>
          <a:endParaRPr lang="es-NI" sz="1400" kern="1200" dirty="0"/>
        </a:p>
      </dsp:txBody>
      <dsp:txXfrm>
        <a:off x="5913680" y="1714048"/>
        <a:ext cx="2594196" cy="368820"/>
      </dsp:txXfrm>
    </dsp:sp>
    <dsp:sp modelId="{E9B9B879-09CC-4A4F-8F39-4B6B200C9053}">
      <dsp:nvSpPr>
        <dsp:cNvPr id="0" name=""/>
        <dsp:cNvSpPr/>
      </dsp:nvSpPr>
      <dsp:spPr>
        <a:xfrm>
          <a:off x="3010160" y="2082869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5EC4-FC8C-485E-B265-3C08E991D0D7}">
      <dsp:nvSpPr>
        <dsp:cNvPr id="0" name=""/>
        <dsp:cNvSpPr/>
      </dsp:nvSpPr>
      <dsp:spPr>
        <a:xfrm>
          <a:off x="3164822" y="2082869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6. UNAN León</a:t>
          </a:r>
          <a:endParaRPr lang="es-NI" sz="1400" kern="1200" dirty="0"/>
        </a:p>
      </dsp:txBody>
      <dsp:txXfrm>
        <a:off x="3164822" y="2082869"/>
        <a:ext cx="2594196" cy="238865"/>
      </dsp:txXfrm>
    </dsp:sp>
    <dsp:sp modelId="{D3B87C87-2D6A-4EDD-9710-3427DFC71C5D}">
      <dsp:nvSpPr>
        <dsp:cNvPr id="0" name=""/>
        <dsp:cNvSpPr/>
      </dsp:nvSpPr>
      <dsp:spPr>
        <a:xfrm>
          <a:off x="5913680" y="2082869"/>
          <a:ext cx="2594196" cy="36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13. BICU Bluefields </a:t>
          </a:r>
          <a:endParaRPr lang="es-NI" sz="1400" kern="1200" dirty="0"/>
        </a:p>
      </dsp:txBody>
      <dsp:txXfrm>
        <a:off x="5913680" y="2082869"/>
        <a:ext cx="2594196" cy="368820"/>
      </dsp:txXfrm>
    </dsp:sp>
    <dsp:sp modelId="{444E5E84-811F-4E14-91BD-26B02D5E36CF}">
      <dsp:nvSpPr>
        <dsp:cNvPr id="0" name=""/>
        <dsp:cNvSpPr/>
      </dsp:nvSpPr>
      <dsp:spPr>
        <a:xfrm>
          <a:off x="3010160" y="2451690"/>
          <a:ext cx="5497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29A01-A9F7-47B5-87B5-7BF97E3CFF06}">
      <dsp:nvSpPr>
        <dsp:cNvPr id="0" name=""/>
        <dsp:cNvSpPr/>
      </dsp:nvSpPr>
      <dsp:spPr>
        <a:xfrm>
          <a:off x="3164822" y="2451690"/>
          <a:ext cx="2594196" cy="238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7. CETER Puerto Cabezas</a:t>
          </a:r>
        </a:p>
      </dsp:txBody>
      <dsp:txXfrm>
        <a:off x="3164822" y="2451690"/>
        <a:ext cx="2594196" cy="238865"/>
      </dsp:txXfrm>
    </dsp:sp>
    <dsp:sp modelId="{0298F712-37EA-40D3-A5DE-366D8ADFA06A}">
      <dsp:nvSpPr>
        <dsp:cNvPr id="0" name=""/>
        <dsp:cNvSpPr/>
      </dsp:nvSpPr>
      <dsp:spPr>
        <a:xfrm>
          <a:off x="427320" y="2810928"/>
          <a:ext cx="8248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39ED-F393-46D4-ACAC-5DA6FA2E58A5}">
      <dsp:nvSpPr>
        <dsp:cNvPr id="0" name=""/>
        <dsp:cNvSpPr/>
      </dsp:nvSpPr>
      <dsp:spPr>
        <a:xfrm>
          <a:off x="0" y="0"/>
          <a:ext cx="104717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B5EC7-103B-44CA-BBA6-CB38A48D44EA}">
      <dsp:nvSpPr>
        <dsp:cNvPr id="0" name=""/>
        <dsp:cNvSpPr/>
      </dsp:nvSpPr>
      <dsp:spPr>
        <a:xfrm>
          <a:off x="0" y="0"/>
          <a:ext cx="2419881" cy="5413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kern="1200" dirty="0" smtClean="0"/>
            <a:t>Esta Iniciativa ha realizado cinco evaluaciones previas orientadas a evaluar: </a:t>
          </a:r>
          <a:endParaRPr lang="es-NI" sz="1800" kern="1200" dirty="0"/>
        </a:p>
      </dsp:txBody>
      <dsp:txXfrm>
        <a:off x="0" y="0"/>
        <a:ext cx="2419881" cy="5413752"/>
      </dsp:txXfrm>
    </dsp:sp>
    <dsp:sp modelId="{6AF2394B-B9AA-453F-91ED-CD32620FD881}">
      <dsp:nvSpPr>
        <dsp:cNvPr id="0" name=""/>
        <dsp:cNvSpPr/>
      </dsp:nvSpPr>
      <dsp:spPr>
        <a:xfrm>
          <a:off x="2570822" y="76263"/>
          <a:ext cx="900002" cy="88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/>
            <a:t>2008:</a:t>
          </a:r>
          <a:endParaRPr lang="es-NI" sz="1600" kern="1200" dirty="0"/>
        </a:p>
      </dsp:txBody>
      <dsp:txXfrm>
        <a:off x="2570822" y="76263"/>
        <a:ext cx="900002" cy="881036"/>
      </dsp:txXfrm>
    </dsp:sp>
    <dsp:sp modelId="{BCEC00EB-967E-45C3-A16B-6734905C5A2D}">
      <dsp:nvSpPr>
        <dsp:cNvPr id="0" name=""/>
        <dsp:cNvSpPr/>
      </dsp:nvSpPr>
      <dsp:spPr>
        <a:xfrm>
          <a:off x="3621766" y="76263"/>
          <a:ext cx="6731986" cy="9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Desarrollo tecnológico, infraestructura  </a:t>
          </a:r>
          <a:r>
            <a:rPr lang="es-NI" sz="1400" kern="1200" dirty="0" err="1" smtClean="0"/>
            <a:t>Aulanets</a:t>
          </a:r>
          <a:r>
            <a:rPr lang="es-NI" sz="1400" kern="1200" dirty="0" smtClean="0"/>
            <a:t>; capacitaciones en Destrezas Básicas de Enfermería e Informática a docentes y estudiantes.</a:t>
          </a:r>
          <a:endParaRPr lang="es-NI" sz="1400" kern="1200" dirty="0"/>
        </a:p>
      </dsp:txBody>
      <dsp:txXfrm>
        <a:off x="3621766" y="76263"/>
        <a:ext cx="6731986" cy="990824"/>
      </dsp:txXfrm>
    </dsp:sp>
    <dsp:sp modelId="{0298F712-37EA-40D3-A5DE-366D8ADFA06A}">
      <dsp:nvSpPr>
        <dsp:cNvPr id="0" name=""/>
        <dsp:cNvSpPr/>
      </dsp:nvSpPr>
      <dsp:spPr>
        <a:xfrm>
          <a:off x="2421596" y="1119198"/>
          <a:ext cx="8050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D4422-51B2-45BB-B5AD-90779C37B4C7}">
      <dsp:nvSpPr>
        <dsp:cNvPr id="0" name=""/>
        <dsp:cNvSpPr/>
      </dsp:nvSpPr>
      <dsp:spPr>
        <a:xfrm>
          <a:off x="2570822" y="1143351"/>
          <a:ext cx="900002" cy="88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/>
            <a:t>2009:</a:t>
          </a:r>
          <a:endParaRPr kumimoji="0" lang="es-NI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2570822" y="1143351"/>
        <a:ext cx="900002" cy="881036"/>
      </dsp:txXfrm>
    </dsp:sp>
    <dsp:sp modelId="{21A18F59-7A41-4D84-A11C-8BB04D26B750}">
      <dsp:nvSpPr>
        <dsp:cNvPr id="0" name=""/>
        <dsp:cNvSpPr/>
      </dsp:nvSpPr>
      <dsp:spPr>
        <a:xfrm>
          <a:off x="3621766" y="1143351"/>
          <a:ext cx="6731986" cy="9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Avances en el desarrollo tecnológico, mejoramiento de la infraestructura de </a:t>
          </a:r>
          <a:r>
            <a:rPr lang="es-NI" sz="1400" kern="1200" dirty="0" err="1" smtClean="0"/>
            <a:t>Aulanets</a:t>
          </a:r>
          <a:r>
            <a:rPr lang="es-NI" sz="1400" kern="1200" dirty="0" smtClean="0"/>
            <a:t>; capacitaciones en Destrezas Básicas de Enfermería e Informática a docentes y estudiantes.</a:t>
          </a:r>
          <a:endParaRPr kumimoji="0" lang="es-NI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3621766" y="1143351"/>
        <a:ext cx="6731986" cy="990824"/>
      </dsp:txXfrm>
    </dsp:sp>
    <dsp:sp modelId="{54754082-CC98-428E-BF5C-3CF501188472}">
      <dsp:nvSpPr>
        <dsp:cNvPr id="0" name=""/>
        <dsp:cNvSpPr/>
      </dsp:nvSpPr>
      <dsp:spPr>
        <a:xfrm>
          <a:off x="2419881" y="2134175"/>
          <a:ext cx="8050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64799-6EE8-45A5-B3E6-7EC015C8ED20}">
      <dsp:nvSpPr>
        <dsp:cNvPr id="0" name=""/>
        <dsp:cNvSpPr/>
      </dsp:nvSpPr>
      <dsp:spPr>
        <a:xfrm>
          <a:off x="2570822" y="2210439"/>
          <a:ext cx="900002" cy="88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/>
            <a:t>2011:</a:t>
          </a:r>
          <a:endParaRPr lang="es-NI" sz="1600" kern="1200" dirty="0"/>
        </a:p>
      </dsp:txBody>
      <dsp:txXfrm>
        <a:off x="2570822" y="2210439"/>
        <a:ext cx="900002" cy="881036"/>
      </dsp:txXfrm>
    </dsp:sp>
    <dsp:sp modelId="{A127E39E-EDC3-4836-A845-8180BDE180A3}">
      <dsp:nvSpPr>
        <dsp:cNvPr id="0" name=""/>
        <dsp:cNvSpPr/>
      </dsp:nvSpPr>
      <dsp:spPr>
        <a:xfrm>
          <a:off x="3621766" y="2210439"/>
          <a:ext cx="6731986" cy="9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Los conocimientos y habilidades relacionados a las destrezas básicas de enfermería y computación en una muestra estratificada y aleatoria de 8 de las 10 escuelas participantes. </a:t>
          </a:r>
          <a:endParaRPr lang="es-NI" sz="1400" kern="1200" dirty="0"/>
        </a:p>
      </dsp:txBody>
      <dsp:txXfrm>
        <a:off x="3621766" y="2210439"/>
        <a:ext cx="6731986" cy="990824"/>
      </dsp:txXfrm>
    </dsp:sp>
    <dsp:sp modelId="{9A440295-F428-4AB9-AC15-D2499A296E65}">
      <dsp:nvSpPr>
        <dsp:cNvPr id="0" name=""/>
        <dsp:cNvSpPr/>
      </dsp:nvSpPr>
      <dsp:spPr>
        <a:xfrm>
          <a:off x="2419881" y="3201263"/>
          <a:ext cx="8050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C2610-C0B8-4886-8B69-10D96906A8D2}">
      <dsp:nvSpPr>
        <dsp:cNvPr id="0" name=""/>
        <dsp:cNvSpPr/>
      </dsp:nvSpPr>
      <dsp:spPr>
        <a:xfrm>
          <a:off x="2570822" y="3277526"/>
          <a:ext cx="900002" cy="88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/>
            <a:t>2013:</a:t>
          </a:r>
          <a:endParaRPr lang="es-NI" sz="1600" kern="1200" dirty="0" smtClean="0"/>
        </a:p>
      </dsp:txBody>
      <dsp:txXfrm>
        <a:off x="2570822" y="3277526"/>
        <a:ext cx="900002" cy="881036"/>
      </dsp:txXfrm>
    </dsp:sp>
    <dsp:sp modelId="{B918517A-D542-4333-BBAC-D969E1734FB9}">
      <dsp:nvSpPr>
        <dsp:cNvPr id="0" name=""/>
        <dsp:cNvSpPr/>
      </dsp:nvSpPr>
      <dsp:spPr>
        <a:xfrm>
          <a:off x="3621766" y="3277526"/>
          <a:ext cx="6731986" cy="9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Se enfocó en evaluar 37 destrezas básicas de enfermería en una muestra estratificada y aleatoria de 9 escuelas de enfermería de 11 participantes. </a:t>
          </a:r>
        </a:p>
      </dsp:txBody>
      <dsp:txXfrm>
        <a:off x="3621766" y="3277526"/>
        <a:ext cx="6731986" cy="990824"/>
      </dsp:txXfrm>
    </dsp:sp>
    <dsp:sp modelId="{3E15CDB2-CE77-455E-9359-442891249B11}">
      <dsp:nvSpPr>
        <dsp:cNvPr id="0" name=""/>
        <dsp:cNvSpPr/>
      </dsp:nvSpPr>
      <dsp:spPr>
        <a:xfrm>
          <a:off x="2419881" y="4268351"/>
          <a:ext cx="8050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68635-C857-49C7-AC3A-6018731FA4AF}">
      <dsp:nvSpPr>
        <dsp:cNvPr id="0" name=""/>
        <dsp:cNvSpPr/>
      </dsp:nvSpPr>
      <dsp:spPr>
        <a:xfrm>
          <a:off x="2570822" y="4344614"/>
          <a:ext cx="900002" cy="881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2015:</a:t>
          </a:r>
          <a:endParaRPr lang="es-NI" sz="1800" kern="1200" dirty="0" smtClean="0"/>
        </a:p>
      </dsp:txBody>
      <dsp:txXfrm>
        <a:off x="2570822" y="4344614"/>
        <a:ext cx="900002" cy="881036"/>
      </dsp:txXfrm>
    </dsp:sp>
    <dsp:sp modelId="{43280CAF-B4B1-44D2-AC30-694B3C29638C}">
      <dsp:nvSpPr>
        <dsp:cNvPr id="0" name=""/>
        <dsp:cNvSpPr/>
      </dsp:nvSpPr>
      <dsp:spPr>
        <a:xfrm>
          <a:off x="3621766" y="4344614"/>
          <a:ext cx="6731986" cy="990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Se evaluó 42 destrezas básicas de enfermería seleccionadas a través de los criterios</a:t>
          </a:r>
          <a:r>
            <a:rPr lang="es-NI" sz="1400" b="1" kern="1200" dirty="0" smtClean="0"/>
            <a:t> severidad, frecuencia e importancia</a:t>
          </a:r>
          <a:r>
            <a:rPr lang="es-NI" sz="1400" b="0" kern="1200" dirty="0" smtClean="0"/>
            <a:t> </a:t>
          </a:r>
          <a:r>
            <a:rPr lang="es-NI" sz="1400" kern="1200" dirty="0" smtClean="0"/>
            <a:t>con 13 escuelas de enfermería. </a:t>
          </a:r>
          <a:endParaRPr lang="es-NI" sz="1400" kern="1200" dirty="0"/>
        </a:p>
      </dsp:txBody>
      <dsp:txXfrm>
        <a:off x="3621766" y="4344614"/>
        <a:ext cx="6731986" cy="990824"/>
      </dsp:txXfrm>
    </dsp:sp>
    <dsp:sp modelId="{FCB7ECF3-3374-47CC-A1EE-6EEEADCC11DE}">
      <dsp:nvSpPr>
        <dsp:cNvPr id="0" name=""/>
        <dsp:cNvSpPr/>
      </dsp:nvSpPr>
      <dsp:spPr>
        <a:xfrm>
          <a:off x="2419881" y="5335439"/>
          <a:ext cx="8050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7A59E-196E-4E07-B199-04B7CD549D84}">
      <dsp:nvSpPr>
        <dsp:cNvPr id="0" name=""/>
        <dsp:cNvSpPr/>
      </dsp:nvSpPr>
      <dsp:spPr>
        <a:xfrm>
          <a:off x="0" y="916"/>
          <a:ext cx="9757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87B7-2403-40D4-870B-918EE85E8545}">
      <dsp:nvSpPr>
        <dsp:cNvPr id="0" name=""/>
        <dsp:cNvSpPr/>
      </dsp:nvSpPr>
      <dsp:spPr>
        <a:xfrm flipH="1">
          <a:off x="0" y="916"/>
          <a:ext cx="1132200" cy="2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Nuestra visión es:</a:t>
          </a:r>
          <a:endParaRPr lang="es-NI" sz="1800" b="1" kern="1200" dirty="0"/>
        </a:p>
      </dsp:txBody>
      <dsp:txXfrm>
        <a:off x="0" y="916"/>
        <a:ext cx="1132200" cy="2855561"/>
      </dsp:txXfrm>
    </dsp:sp>
    <dsp:sp modelId="{590BF3F9-8F6F-4DE7-BD2E-AC32240229EF}">
      <dsp:nvSpPr>
        <dsp:cNvPr id="0" name=""/>
        <dsp:cNvSpPr/>
      </dsp:nvSpPr>
      <dsp:spPr>
        <a:xfrm>
          <a:off x="1233105" y="59566"/>
          <a:ext cx="8519943" cy="34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>
              <a:solidFill>
                <a:schemeClr val="tx1"/>
              </a:solidFill>
            </a:rPr>
            <a:t>Unificar un </a:t>
          </a:r>
          <a:r>
            <a:rPr lang="es-ES" sz="1400" b="0" kern="1200" dirty="0" smtClean="0">
              <a:solidFill>
                <a:schemeClr val="tx1"/>
              </a:solidFill>
            </a:rPr>
            <a:t>sistema de evaluación estandarizada</a:t>
          </a:r>
          <a:endParaRPr lang="es-NI" sz="1400" b="0" kern="1200" dirty="0">
            <a:solidFill>
              <a:schemeClr val="tx1"/>
            </a:solidFill>
          </a:endParaRPr>
        </a:p>
      </dsp:txBody>
      <dsp:txXfrm>
        <a:off x="1233105" y="59566"/>
        <a:ext cx="8519943" cy="344297"/>
      </dsp:txXfrm>
    </dsp:sp>
    <dsp:sp modelId="{55400F5B-B3C9-4CB5-A69E-8E81ED329431}">
      <dsp:nvSpPr>
        <dsp:cNvPr id="0" name=""/>
        <dsp:cNvSpPr/>
      </dsp:nvSpPr>
      <dsp:spPr>
        <a:xfrm>
          <a:off x="1132200" y="403863"/>
          <a:ext cx="5381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D0A5C-C2B7-4628-9FEF-F0381F829E45}">
      <dsp:nvSpPr>
        <dsp:cNvPr id="0" name=""/>
        <dsp:cNvSpPr/>
      </dsp:nvSpPr>
      <dsp:spPr>
        <a:xfrm>
          <a:off x="1233105" y="462513"/>
          <a:ext cx="8519943" cy="34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Que proporcionara  líneas base y de seguimiento anual</a:t>
          </a:r>
          <a:endParaRPr lang="es-NI" sz="1400" b="0" kern="1200" dirty="0">
            <a:solidFill>
              <a:schemeClr val="tx1"/>
            </a:solidFill>
          </a:endParaRPr>
        </a:p>
      </dsp:txBody>
      <dsp:txXfrm>
        <a:off x="1233105" y="462513"/>
        <a:ext cx="8519943" cy="344297"/>
      </dsp:txXfrm>
    </dsp:sp>
    <dsp:sp modelId="{BB57B9A3-1714-4A32-B129-98D99BA98472}">
      <dsp:nvSpPr>
        <dsp:cNvPr id="0" name=""/>
        <dsp:cNvSpPr/>
      </dsp:nvSpPr>
      <dsp:spPr>
        <a:xfrm>
          <a:off x="1132200" y="806810"/>
          <a:ext cx="5381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4E6B-8F07-4443-8222-7CA7B759FED9}">
      <dsp:nvSpPr>
        <dsp:cNvPr id="0" name=""/>
        <dsp:cNvSpPr/>
      </dsp:nvSpPr>
      <dsp:spPr>
        <a:xfrm>
          <a:off x="1233105" y="865460"/>
          <a:ext cx="8519943" cy="34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Para asegurar la calidad de conocimientos y destrezas en enfermería</a:t>
          </a:r>
          <a:endParaRPr lang="es-NI" sz="1400" b="0" kern="1200" dirty="0">
            <a:solidFill>
              <a:schemeClr val="tx1"/>
            </a:solidFill>
          </a:endParaRPr>
        </a:p>
      </dsp:txBody>
      <dsp:txXfrm>
        <a:off x="1233105" y="865460"/>
        <a:ext cx="8519943" cy="344297"/>
      </dsp:txXfrm>
    </dsp:sp>
    <dsp:sp modelId="{CEAA39AB-E516-4570-8699-B69C15507AB5}">
      <dsp:nvSpPr>
        <dsp:cNvPr id="0" name=""/>
        <dsp:cNvSpPr/>
      </dsp:nvSpPr>
      <dsp:spPr>
        <a:xfrm>
          <a:off x="1132200" y="1209757"/>
          <a:ext cx="5381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7227E-DBAA-482E-A4EA-F758B83988ED}">
      <dsp:nvSpPr>
        <dsp:cNvPr id="0" name=""/>
        <dsp:cNvSpPr/>
      </dsp:nvSpPr>
      <dsp:spPr>
        <a:xfrm>
          <a:off x="1233105" y="1268407"/>
          <a:ext cx="8519943" cy="344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b="0" kern="1200" dirty="0" smtClean="0">
              <a:solidFill>
                <a:schemeClr val="tx1"/>
              </a:solidFill>
            </a:rPr>
            <a:t>A fin de mejorar la calidad de atención de egresados/as de enfermería a la población </a:t>
          </a:r>
          <a:endParaRPr lang="es-NI" sz="1400" b="0" kern="1200" dirty="0">
            <a:solidFill>
              <a:schemeClr val="tx1"/>
            </a:solidFill>
          </a:endParaRPr>
        </a:p>
      </dsp:txBody>
      <dsp:txXfrm>
        <a:off x="1233105" y="1268407"/>
        <a:ext cx="8519943" cy="344297"/>
      </dsp:txXfrm>
    </dsp:sp>
    <dsp:sp modelId="{DC4BFC55-70E5-4680-BF87-6AF88E3A5505}">
      <dsp:nvSpPr>
        <dsp:cNvPr id="0" name=""/>
        <dsp:cNvSpPr/>
      </dsp:nvSpPr>
      <dsp:spPr>
        <a:xfrm>
          <a:off x="1132200" y="1612704"/>
          <a:ext cx="5381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0589-5E07-496D-8623-7BD022FC7D2B}">
      <dsp:nvSpPr>
        <dsp:cNvPr id="0" name=""/>
        <dsp:cNvSpPr/>
      </dsp:nvSpPr>
      <dsp:spPr>
        <a:xfrm>
          <a:off x="1233105" y="1671353"/>
          <a:ext cx="1280657" cy="1172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A través del uso de:</a:t>
          </a:r>
          <a:endParaRPr lang="es-NI" sz="1400" b="0" kern="1200" dirty="0">
            <a:solidFill>
              <a:schemeClr val="tx1"/>
            </a:solidFill>
          </a:endParaRPr>
        </a:p>
      </dsp:txBody>
      <dsp:txXfrm>
        <a:off x="1233105" y="1671353"/>
        <a:ext cx="1280657" cy="1172994"/>
      </dsp:txXfrm>
    </dsp:sp>
    <dsp:sp modelId="{FBF2E406-9066-47C2-AA77-DB1C43C1E5E8}">
      <dsp:nvSpPr>
        <dsp:cNvPr id="0" name=""/>
        <dsp:cNvSpPr/>
      </dsp:nvSpPr>
      <dsp:spPr>
        <a:xfrm>
          <a:off x="2614669" y="1671353"/>
          <a:ext cx="7086921" cy="2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Un plan con estrategias de enseñanza – aprendizaje </a:t>
          </a:r>
          <a:endParaRPr lang="es-NI" sz="1200" b="0" kern="1200" dirty="0">
            <a:solidFill>
              <a:schemeClr val="tx1"/>
            </a:solidFill>
          </a:endParaRPr>
        </a:p>
      </dsp:txBody>
      <dsp:txXfrm>
        <a:off x="2614669" y="1671353"/>
        <a:ext cx="7086921" cy="292890"/>
      </dsp:txXfrm>
    </dsp:sp>
    <dsp:sp modelId="{9FF679D7-05DC-438B-9CCF-4595EC23606E}">
      <dsp:nvSpPr>
        <dsp:cNvPr id="0" name=""/>
        <dsp:cNvSpPr/>
      </dsp:nvSpPr>
      <dsp:spPr>
        <a:xfrm>
          <a:off x="2513763" y="1964244"/>
          <a:ext cx="25899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FAF03-2839-4633-8921-E6E512FC463B}">
      <dsp:nvSpPr>
        <dsp:cNvPr id="0" name=""/>
        <dsp:cNvSpPr/>
      </dsp:nvSpPr>
      <dsp:spPr>
        <a:xfrm>
          <a:off x="2595788" y="1963007"/>
          <a:ext cx="7086921" cy="2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Docentes actualizados en destrezas de enfermería</a:t>
          </a:r>
        </a:p>
      </dsp:txBody>
      <dsp:txXfrm>
        <a:off x="2595788" y="1963007"/>
        <a:ext cx="7086921" cy="292890"/>
      </dsp:txXfrm>
    </dsp:sp>
    <dsp:sp modelId="{91A4A57C-E4AC-428E-B06E-4DA63E178A16}">
      <dsp:nvSpPr>
        <dsp:cNvPr id="0" name=""/>
        <dsp:cNvSpPr/>
      </dsp:nvSpPr>
      <dsp:spPr>
        <a:xfrm>
          <a:off x="2513763" y="2257135"/>
          <a:ext cx="25899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578CA-9ACC-4214-8BD3-FBCC1B97E9A7}">
      <dsp:nvSpPr>
        <dsp:cNvPr id="0" name=""/>
        <dsp:cNvSpPr/>
      </dsp:nvSpPr>
      <dsp:spPr>
        <a:xfrm>
          <a:off x="2614669" y="2257135"/>
          <a:ext cx="7086921" cy="2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Laboratorios de enfermería equipados con materiales y equipos básicos para la práctica</a:t>
          </a:r>
          <a:endParaRPr lang="es-NI" sz="1200" b="0" kern="1200" dirty="0" smtClean="0">
            <a:solidFill>
              <a:schemeClr val="tx1"/>
            </a:solidFill>
          </a:endParaRPr>
        </a:p>
      </dsp:txBody>
      <dsp:txXfrm>
        <a:off x="2614669" y="2257135"/>
        <a:ext cx="7086921" cy="292890"/>
      </dsp:txXfrm>
    </dsp:sp>
    <dsp:sp modelId="{64993A9A-4630-4A35-8907-B936134F8E69}">
      <dsp:nvSpPr>
        <dsp:cNvPr id="0" name=""/>
        <dsp:cNvSpPr/>
      </dsp:nvSpPr>
      <dsp:spPr>
        <a:xfrm>
          <a:off x="2513763" y="2550025"/>
          <a:ext cx="25899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BFC14-5392-48F9-9259-639050D0CFA3}">
      <dsp:nvSpPr>
        <dsp:cNvPr id="0" name=""/>
        <dsp:cNvSpPr/>
      </dsp:nvSpPr>
      <dsp:spPr>
        <a:xfrm>
          <a:off x="2614669" y="2550025"/>
          <a:ext cx="7086921" cy="2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Listas de chequeo </a:t>
          </a:r>
          <a:r>
            <a:rPr lang="es-NI" sz="1200" b="0" kern="1200" dirty="0" smtClean="0">
              <a:solidFill>
                <a:schemeClr val="tx1"/>
              </a:solidFill>
            </a:rPr>
            <a:t>de 74 Destrezas Básicas de Enfermería</a:t>
          </a:r>
          <a:r>
            <a:rPr lang="es-ES" sz="1200" b="0" kern="1200" dirty="0" smtClean="0">
              <a:solidFill>
                <a:schemeClr val="tx1"/>
              </a:solidFill>
            </a:rPr>
            <a:t> </a:t>
          </a:r>
          <a:endParaRPr lang="es-NI" sz="1200" b="0" kern="1200" dirty="0" smtClean="0">
            <a:solidFill>
              <a:schemeClr val="tx1"/>
            </a:solidFill>
          </a:endParaRPr>
        </a:p>
      </dsp:txBody>
      <dsp:txXfrm>
        <a:off x="2614669" y="2550025"/>
        <a:ext cx="7086921" cy="292890"/>
      </dsp:txXfrm>
    </dsp:sp>
    <dsp:sp modelId="{4F1C4DFB-1DC5-4330-8A94-3BD596E5B4A2}">
      <dsp:nvSpPr>
        <dsp:cNvPr id="0" name=""/>
        <dsp:cNvSpPr/>
      </dsp:nvSpPr>
      <dsp:spPr>
        <a:xfrm>
          <a:off x="1132200" y="2844348"/>
          <a:ext cx="53816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BFC40-8B87-4F0B-870F-EA35ED2D4257}">
      <dsp:nvSpPr>
        <dsp:cNvPr id="0" name=""/>
        <dsp:cNvSpPr/>
      </dsp:nvSpPr>
      <dsp:spPr>
        <a:xfrm>
          <a:off x="0" y="2902997"/>
          <a:ext cx="9757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D37A-D87F-430C-9277-26A7171E84E1}">
      <dsp:nvSpPr>
        <dsp:cNvPr id="0" name=""/>
        <dsp:cNvSpPr/>
      </dsp:nvSpPr>
      <dsp:spPr>
        <a:xfrm>
          <a:off x="0" y="2902997"/>
          <a:ext cx="1530678" cy="2028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Objetivos de la evaluación fueron:</a:t>
          </a:r>
          <a:endParaRPr lang="es-NI" sz="1800" b="1" kern="1200" dirty="0"/>
        </a:p>
      </dsp:txBody>
      <dsp:txXfrm>
        <a:off x="0" y="2902997"/>
        <a:ext cx="1530678" cy="2028992"/>
      </dsp:txXfrm>
    </dsp:sp>
    <dsp:sp modelId="{2EF5ACEE-0EB3-4315-9BB5-2F408296A9DE}">
      <dsp:nvSpPr>
        <dsp:cNvPr id="0" name=""/>
        <dsp:cNvSpPr/>
      </dsp:nvSpPr>
      <dsp:spPr>
        <a:xfrm>
          <a:off x="1676605" y="3048239"/>
          <a:ext cx="8078063" cy="5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a) Evaluar 42</a:t>
          </a:r>
          <a:r>
            <a:rPr lang="es-NI" sz="1400" b="1" kern="1200" dirty="0" smtClean="0"/>
            <a:t> Destrezas Básicas de Enfermería </a:t>
          </a:r>
          <a:r>
            <a:rPr lang="es-NI" sz="1400" kern="1200" dirty="0" smtClean="0"/>
            <a:t>de 74 que se han  </a:t>
          </a:r>
          <a:r>
            <a:rPr lang="es-NI" sz="1400" b="1" kern="1200" dirty="0" smtClean="0"/>
            <a:t>multiplicado desde el año 2012 hasta el 2015 </a:t>
          </a:r>
          <a:r>
            <a:rPr lang="es-NI" sz="1400" kern="1200" dirty="0" smtClean="0"/>
            <a:t>en las diferentes Escuelas de Enfermería.</a:t>
          </a:r>
          <a:endParaRPr lang="es-NI" sz="1400" kern="1200" dirty="0"/>
        </a:p>
      </dsp:txBody>
      <dsp:txXfrm>
        <a:off x="1676605" y="3048239"/>
        <a:ext cx="8078063" cy="503987"/>
      </dsp:txXfrm>
    </dsp:sp>
    <dsp:sp modelId="{79D427CF-BBA7-4EAA-BD08-171E331FC39C}">
      <dsp:nvSpPr>
        <dsp:cNvPr id="0" name=""/>
        <dsp:cNvSpPr/>
      </dsp:nvSpPr>
      <dsp:spPr>
        <a:xfrm>
          <a:off x="1530678" y="3552226"/>
          <a:ext cx="7782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4B58E-A124-47EA-A0F6-C3920D147798}">
      <dsp:nvSpPr>
        <dsp:cNvPr id="0" name=""/>
        <dsp:cNvSpPr/>
      </dsp:nvSpPr>
      <dsp:spPr>
        <a:xfrm>
          <a:off x="1676605" y="3697468"/>
          <a:ext cx="8078063" cy="5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b) Proponer en conjunto </a:t>
          </a:r>
          <a:r>
            <a:rPr lang="es-NI" sz="1400" b="1" kern="1200" dirty="0" smtClean="0"/>
            <a:t>nuevas estrategias y compromisos </a:t>
          </a:r>
          <a:r>
            <a:rPr lang="es-NI" sz="1400" kern="1200" dirty="0" smtClean="0"/>
            <a:t>para los próximos años.</a:t>
          </a:r>
          <a:endParaRPr lang="es-NI" sz="1400" kern="1200" dirty="0"/>
        </a:p>
      </dsp:txBody>
      <dsp:txXfrm>
        <a:off x="1676605" y="3697468"/>
        <a:ext cx="8078063" cy="503987"/>
      </dsp:txXfrm>
    </dsp:sp>
    <dsp:sp modelId="{45A4F421-393D-4B54-B0A4-1C2DBDF1F4E2}">
      <dsp:nvSpPr>
        <dsp:cNvPr id="0" name=""/>
        <dsp:cNvSpPr/>
      </dsp:nvSpPr>
      <dsp:spPr>
        <a:xfrm>
          <a:off x="1530678" y="4201455"/>
          <a:ext cx="77827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25D19-91D3-467E-B286-78F1210035AE}">
      <dsp:nvSpPr>
        <dsp:cNvPr id="0" name=""/>
        <dsp:cNvSpPr/>
      </dsp:nvSpPr>
      <dsp:spPr>
        <a:xfrm>
          <a:off x="0" y="0"/>
          <a:ext cx="9626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7E97-6579-448D-A798-3E30785CCB39}">
      <dsp:nvSpPr>
        <dsp:cNvPr id="0" name=""/>
        <dsp:cNvSpPr/>
      </dsp:nvSpPr>
      <dsp:spPr>
        <a:xfrm>
          <a:off x="0" y="0"/>
          <a:ext cx="1923447" cy="273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Universo:</a:t>
          </a:r>
          <a:endParaRPr lang="es-NI" sz="1800" kern="1200" dirty="0"/>
        </a:p>
      </dsp:txBody>
      <dsp:txXfrm>
        <a:off x="0" y="0"/>
        <a:ext cx="1923447" cy="2738346"/>
      </dsp:txXfrm>
    </dsp:sp>
    <dsp:sp modelId="{5FA9CB0F-7D2D-42DD-9834-CC29D9BF9DF5}">
      <dsp:nvSpPr>
        <dsp:cNvPr id="0" name=""/>
        <dsp:cNvSpPr/>
      </dsp:nvSpPr>
      <dsp:spPr>
        <a:xfrm>
          <a:off x="2067706" y="36502"/>
          <a:ext cx="7552627" cy="63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Conformado por </a:t>
          </a:r>
          <a:r>
            <a:rPr lang="es-NI" sz="1600" b="1" kern="1200" dirty="0" smtClean="0"/>
            <a:t>587 estudiantes </a:t>
          </a:r>
          <a:r>
            <a:rPr lang="es-NI" sz="1600" kern="1200" dirty="0" smtClean="0"/>
            <a:t>de </a:t>
          </a:r>
          <a:r>
            <a:rPr lang="es-NI" sz="1600" b="1" kern="1200" dirty="0" smtClean="0"/>
            <a:t>13 escuelas </a:t>
          </a:r>
          <a:r>
            <a:rPr lang="es-NI" sz="1600" kern="1200" dirty="0" smtClean="0"/>
            <a:t>de enfermería de las cuales se tomaron de los dos últimos años de la carrera de Licenciatura:</a:t>
          </a:r>
          <a:endParaRPr lang="es-NI" sz="1600" kern="1200" dirty="0"/>
        </a:p>
      </dsp:txBody>
      <dsp:txXfrm>
        <a:off x="2067706" y="36502"/>
        <a:ext cx="7552627" cy="638565"/>
      </dsp:txXfrm>
    </dsp:sp>
    <dsp:sp modelId="{7A9D245A-9DB0-4B38-8923-A9FFC5BB84BF}">
      <dsp:nvSpPr>
        <dsp:cNvPr id="0" name=""/>
        <dsp:cNvSpPr/>
      </dsp:nvSpPr>
      <dsp:spPr>
        <a:xfrm>
          <a:off x="1923447" y="675067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D6338-1277-4A59-AD9C-3398F60E1633}">
      <dsp:nvSpPr>
        <dsp:cNvPr id="0" name=""/>
        <dsp:cNvSpPr/>
      </dsp:nvSpPr>
      <dsp:spPr>
        <a:xfrm>
          <a:off x="2067706" y="711570"/>
          <a:ext cx="7552627" cy="63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Tercero y cuarto en escuelas con licenciatura</a:t>
          </a:r>
          <a:endParaRPr lang="es-NI" sz="1600" kern="1200" dirty="0"/>
        </a:p>
      </dsp:txBody>
      <dsp:txXfrm>
        <a:off x="2067706" y="711570"/>
        <a:ext cx="7552627" cy="638565"/>
      </dsp:txXfrm>
    </dsp:sp>
    <dsp:sp modelId="{22D8556A-3664-451A-AA3C-4C2D8C9B7BF0}">
      <dsp:nvSpPr>
        <dsp:cNvPr id="0" name=""/>
        <dsp:cNvSpPr/>
      </dsp:nvSpPr>
      <dsp:spPr>
        <a:xfrm>
          <a:off x="1923447" y="1350135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E73A5-D7E0-4606-8B75-72EBD4E6C7BA}">
      <dsp:nvSpPr>
        <dsp:cNvPr id="0" name=""/>
        <dsp:cNvSpPr/>
      </dsp:nvSpPr>
      <dsp:spPr>
        <a:xfrm>
          <a:off x="2067706" y="1386637"/>
          <a:ext cx="7552627" cy="63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Cuarto y quinto en las escuelas con énfasis en especialidades. </a:t>
          </a:r>
          <a:endParaRPr lang="es-NI" sz="1600" kern="1200" dirty="0"/>
        </a:p>
      </dsp:txBody>
      <dsp:txXfrm>
        <a:off x="2067706" y="1386637"/>
        <a:ext cx="7552627" cy="638565"/>
      </dsp:txXfrm>
    </dsp:sp>
    <dsp:sp modelId="{B24A80A3-A6B1-4670-8FB8-2C533BDED36C}">
      <dsp:nvSpPr>
        <dsp:cNvPr id="0" name=""/>
        <dsp:cNvSpPr/>
      </dsp:nvSpPr>
      <dsp:spPr>
        <a:xfrm>
          <a:off x="1923447" y="2025203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77F96-AD3F-4C12-8DF4-A750086CB946}">
      <dsp:nvSpPr>
        <dsp:cNvPr id="0" name=""/>
        <dsp:cNvSpPr/>
      </dsp:nvSpPr>
      <dsp:spPr>
        <a:xfrm>
          <a:off x="2067706" y="2061705"/>
          <a:ext cx="7552627" cy="63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Tercero en las de Técnico Superior. </a:t>
          </a:r>
          <a:endParaRPr lang="es-NI" sz="1600" kern="1200" dirty="0"/>
        </a:p>
      </dsp:txBody>
      <dsp:txXfrm>
        <a:off x="2067706" y="2061705"/>
        <a:ext cx="7552627" cy="638565"/>
      </dsp:txXfrm>
    </dsp:sp>
    <dsp:sp modelId="{0A0E6529-B3A9-45E3-85B0-8261447A2E7F}">
      <dsp:nvSpPr>
        <dsp:cNvPr id="0" name=""/>
        <dsp:cNvSpPr/>
      </dsp:nvSpPr>
      <dsp:spPr>
        <a:xfrm>
          <a:off x="1923447" y="2700270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35BF7-6C8F-4002-9DC2-6D1DADC4BD87}">
      <dsp:nvSpPr>
        <dsp:cNvPr id="0" name=""/>
        <dsp:cNvSpPr/>
      </dsp:nvSpPr>
      <dsp:spPr>
        <a:xfrm>
          <a:off x="0" y="2738346"/>
          <a:ext cx="9626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7B3C1-92DE-4185-875D-6666101A8F09}">
      <dsp:nvSpPr>
        <dsp:cNvPr id="0" name=""/>
        <dsp:cNvSpPr/>
      </dsp:nvSpPr>
      <dsp:spPr>
        <a:xfrm>
          <a:off x="0" y="2738346"/>
          <a:ext cx="1923447" cy="273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Muestra:</a:t>
          </a:r>
          <a:endParaRPr lang="es-NI" sz="1800" kern="1200" dirty="0"/>
        </a:p>
      </dsp:txBody>
      <dsp:txXfrm>
        <a:off x="0" y="2738346"/>
        <a:ext cx="1923447" cy="2738346"/>
      </dsp:txXfrm>
    </dsp:sp>
    <dsp:sp modelId="{979452CD-5A92-4BDC-94E8-0866A980C9A9}">
      <dsp:nvSpPr>
        <dsp:cNvPr id="0" name=""/>
        <dsp:cNvSpPr/>
      </dsp:nvSpPr>
      <dsp:spPr>
        <a:xfrm>
          <a:off x="2067706" y="2875264"/>
          <a:ext cx="7552627" cy="67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La muestra fue definida de forma estratificada aleatoriamente utilizando un nivel de confianza del 90% y un intervalo de error del 10%.</a:t>
          </a:r>
          <a:endParaRPr lang="es-NI" sz="1600" kern="1200" dirty="0"/>
        </a:p>
      </dsp:txBody>
      <dsp:txXfrm>
        <a:off x="2067706" y="2875264"/>
        <a:ext cx="7552627" cy="678808"/>
      </dsp:txXfrm>
    </dsp:sp>
    <dsp:sp modelId="{5E94ADE4-0B0A-49B2-9592-BDF5D6F8E4D2}">
      <dsp:nvSpPr>
        <dsp:cNvPr id="0" name=""/>
        <dsp:cNvSpPr/>
      </dsp:nvSpPr>
      <dsp:spPr>
        <a:xfrm>
          <a:off x="1923447" y="3554073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90572-C1CF-4535-AD7C-E10B71EC015A}">
      <dsp:nvSpPr>
        <dsp:cNvPr id="0" name=""/>
        <dsp:cNvSpPr/>
      </dsp:nvSpPr>
      <dsp:spPr>
        <a:xfrm>
          <a:off x="2067706" y="3690990"/>
          <a:ext cx="7552627" cy="67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La muestra total fue de </a:t>
          </a:r>
          <a:r>
            <a:rPr lang="es-NI" sz="1600" b="1" kern="1200" dirty="0" smtClean="0"/>
            <a:t>343 estudiantes </a:t>
          </a:r>
          <a:r>
            <a:rPr lang="es-NI" sz="1600" kern="1200" dirty="0" smtClean="0"/>
            <a:t>de los cuales asistieron </a:t>
          </a:r>
          <a:r>
            <a:rPr lang="es-NI" sz="1600" b="1" kern="1200" dirty="0" smtClean="0"/>
            <a:t>335 estudiantes</a:t>
          </a:r>
          <a:r>
            <a:rPr lang="es-NI" sz="1600" kern="1200" dirty="0" smtClean="0"/>
            <a:t>, faltando 8 estudiantes de lo programado.</a:t>
          </a:r>
        </a:p>
      </dsp:txBody>
      <dsp:txXfrm>
        <a:off x="2067706" y="3690990"/>
        <a:ext cx="7552627" cy="678808"/>
      </dsp:txXfrm>
    </dsp:sp>
    <dsp:sp modelId="{F35AC555-904C-4EBA-9178-1A7A29977B8B}">
      <dsp:nvSpPr>
        <dsp:cNvPr id="0" name=""/>
        <dsp:cNvSpPr/>
      </dsp:nvSpPr>
      <dsp:spPr>
        <a:xfrm>
          <a:off x="1923447" y="4369799"/>
          <a:ext cx="769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8694-7427-4277-B989-04B844E26A48}">
      <dsp:nvSpPr>
        <dsp:cNvPr id="0" name=""/>
        <dsp:cNvSpPr/>
      </dsp:nvSpPr>
      <dsp:spPr>
        <a:xfrm>
          <a:off x="0" y="1721"/>
          <a:ext cx="9942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FA7A4-ACA3-48F5-8128-E4C8DC1D2ECC}">
      <dsp:nvSpPr>
        <dsp:cNvPr id="0" name=""/>
        <dsp:cNvSpPr/>
      </dsp:nvSpPr>
      <dsp:spPr>
        <a:xfrm>
          <a:off x="0" y="1721"/>
          <a:ext cx="1988465" cy="14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Instrumento: </a:t>
          </a:r>
          <a:endParaRPr lang="es-NI" sz="1800" kern="1200" dirty="0"/>
        </a:p>
      </dsp:txBody>
      <dsp:txXfrm>
        <a:off x="0" y="1721"/>
        <a:ext cx="1988465" cy="1413810"/>
      </dsp:txXfrm>
    </dsp:sp>
    <dsp:sp modelId="{7A6CD1FC-4DDD-4339-8DFD-D73AE48A2104}">
      <dsp:nvSpPr>
        <dsp:cNvPr id="0" name=""/>
        <dsp:cNvSpPr/>
      </dsp:nvSpPr>
      <dsp:spPr>
        <a:xfrm>
          <a:off x="2137600" y="95717"/>
          <a:ext cx="7804725" cy="90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Se utilizaron “42 Listas de Chequeo” de la “Guía de Evaluación de DBE” elaborada por Fundación Uno y las Escuelas participantes en la iniciativa. </a:t>
          </a:r>
          <a:endParaRPr lang="es-NI" sz="1600" kern="1200" dirty="0"/>
        </a:p>
      </dsp:txBody>
      <dsp:txXfrm>
        <a:off x="2137600" y="95717"/>
        <a:ext cx="7804725" cy="905612"/>
      </dsp:txXfrm>
    </dsp:sp>
    <dsp:sp modelId="{C1A154F3-AD26-4106-B56A-691FD92A4EAF}">
      <dsp:nvSpPr>
        <dsp:cNvPr id="0" name=""/>
        <dsp:cNvSpPr/>
      </dsp:nvSpPr>
      <dsp:spPr>
        <a:xfrm>
          <a:off x="1988465" y="1001330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D5FB5-A613-4A5A-A97D-3188267017E7}">
      <dsp:nvSpPr>
        <dsp:cNvPr id="0" name=""/>
        <dsp:cNvSpPr/>
      </dsp:nvSpPr>
      <dsp:spPr>
        <a:xfrm>
          <a:off x="0" y="1415532"/>
          <a:ext cx="9942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78B51-3CB6-4F5E-BE4E-2AA2EF4FB22F}">
      <dsp:nvSpPr>
        <dsp:cNvPr id="0" name=""/>
        <dsp:cNvSpPr/>
      </dsp:nvSpPr>
      <dsp:spPr>
        <a:xfrm>
          <a:off x="0" y="1415532"/>
          <a:ext cx="1988465" cy="14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Criterios de selección de las destrezas a evaluar:</a:t>
          </a:r>
          <a:endParaRPr lang="es-NI" sz="1800" kern="1200" dirty="0"/>
        </a:p>
      </dsp:txBody>
      <dsp:txXfrm>
        <a:off x="0" y="1415532"/>
        <a:ext cx="1988465" cy="1413810"/>
      </dsp:txXfrm>
    </dsp:sp>
    <dsp:sp modelId="{A4B410BF-0C6A-45FE-9F5F-54A769028222}">
      <dsp:nvSpPr>
        <dsp:cNvPr id="0" name=""/>
        <dsp:cNvSpPr/>
      </dsp:nvSpPr>
      <dsp:spPr>
        <a:xfrm>
          <a:off x="2137600" y="1442794"/>
          <a:ext cx="7804725" cy="89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Se utilizaron los criterios de severidad de consecuencia, importancia y frecuencia.</a:t>
          </a:r>
          <a:endParaRPr lang="es-NI" sz="1600" kern="1200" dirty="0"/>
        </a:p>
      </dsp:txBody>
      <dsp:txXfrm>
        <a:off x="2137600" y="1442794"/>
        <a:ext cx="7804725" cy="898598"/>
      </dsp:txXfrm>
    </dsp:sp>
    <dsp:sp modelId="{3D2C6D8D-080C-4F0D-9099-34B43EF42B25}">
      <dsp:nvSpPr>
        <dsp:cNvPr id="0" name=""/>
        <dsp:cNvSpPr/>
      </dsp:nvSpPr>
      <dsp:spPr>
        <a:xfrm>
          <a:off x="1988465" y="2341393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10843-F11A-41BE-A094-6BE0ADB00046}">
      <dsp:nvSpPr>
        <dsp:cNvPr id="0" name=""/>
        <dsp:cNvSpPr/>
      </dsp:nvSpPr>
      <dsp:spPr>
        <a:xfrm>
          <a:off x="2137600" y="2368655"/>
          <a:ext cx="7804725" cy="89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smtClean="0"/>
            <a:t>Asignándole un puntaje del 1 al 3 a cada criterio donde 3 es el nivel mayor y 1 el nivel menor.</a:t>
          </a:r>
          <a:endParaRPr lang="es-NI" sz="1600" kern="1200" dirty="0" smtClean="0"/>
        </a:p>
      </dsp:txBody>
      <dsp:txXfrm>
        <a:off x="2137600" y="2368655"/>
        <a:ext cx="7804725" cy="898598"/>
      </dsp:txXfrm>
    </dsp:sp>
    <dsp:sp modelId="{9D9F0FFE-F46D-4433-A906-0BAE3AC75C89}">
      <dsp:nvSpPr>
        <dsp:cNvPr id="0" name=""/>
        <dsp:cNvSpPr/>
      </dsp:nvSpPr>
      <dsp:spPr>
        <a:xfrm>
          <a:off x="1988465" y="3267254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199F-B6B5-4CF4-8BFB-715FC106E759}">
      <dsp:nvSpPr>
        <dsp:cNvPr id="0" name=""/>
        <dsp:cNvSpPr/>
      </dsp:nvSpPr>
      <dsp:spPr>
        <a:xfrm>
          <a:off x="0" y="3294516"/>
          <a:ext cx="99423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39505-E99A-40E3-B64B-37248A8FFDFB}">
      <dsp:nvSpPr>
        <dsp:cNvPr id="0" name=""/>
        <dsp:cNvSpPr/>
      </dsp:nvSpPr>
      <dsp:spPr>
        <a:xfrm>
          <a:off x="0" y="3294516"/>
          <a:ext cx="1988465" cy="14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Organización:</a:t>
          </a:r>
          <a:endParaRPr lang="es-NI" sz="1800" kern="1200" dirty="0" smtClean="0"/>
        </a:p>
      </dsp:txBody>
      <dsp:txXfrm>
        <a:off x="0" y="3294516"/>
        <a:ext cx="1988465" cy="1413810"/>
      </dsp:txXfrm>
    </dsp:sp>
    <dsp:sp modelId="{1A83CF6B-09F5-4FBF-80BF-F491379B1B15}">
      <dsp:nvSpPr>
        <dsp:cNvPr id="0" name=""/>
        <dsp:cNvSpPr/>
      </dsp:nvSpPr>
      <dsp:spPr>
        <a:xfrm>
          <a:off x="2137600" y="3311934"/>
          <a:ext cx="7804725" cy="60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dirty="0" smtClean="0"/>
            <a:t>Las 42 Destrezas Básicas corresponden a 21 conglomerados.</a:t>
          </a:r>
        </a:p>
      </dsp:txBody>
      <dsp:txXfrm>
        <a:off x="2137600" y="3311934"/>
        <a:ext cx="7804725" cy="602972"/>
      </dsp:txXfrm>
    </dsp:sp>
    <dsp:sp modelId="{0980F372-D514-42E4-BA5E-E888DC4723D5}">
      <dsp:nvSpPr>
        <dsp:cNvPr id="0" name=""/>
        <dsp:cNvSpPr/>
      </dsp:nvSpPr>
      <dsp:spPr>
        <a:xfrm>
          <a:off x="1988465" y="3914907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49D67-ABF4-4B37-A7FC-2247000CB0DA}">
      <dsp:nvSpPr>
        <dsp:cNvPr id="0" name=""/>
        <dsp:cNvSpPr/>
      </dsp:nvSpPr>
      <dsp:spPr>
        <a:xfrm>
          <a:off x="2137600" y="3932324"/>
          <a:ext cx="7804725" cy="60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smtClean="0"/>
            <a:t>Cada conglomerado contiene de uno a cinco Destrezas Básicas.</a:t>
          </a:r>
          <a:endParaRPr lang="es-NI" sz="1600" kern="1200" dirty="0" smtClean="0"/>
        </a:p>
      </dsp:txBody>
      <dsp:txXfrm>
        <a:off x="2137600" y="3932324"/>
        <a:ext cx="7804725" cy="602972"/>
      </dsp:txXfrm>
    </dsp:sp>
    <dsp:sp modelId="{47F06DC6-886E-4677-884A-812B6BB0E085}">
      <dsp:nvSpPr>
        <dsp:cNvPr id="0" name=""/>
        <dsp:cNvSpPr/>
      </dsp:nvSpPr>
      <dsp:spPr>
        <a:xfrm>
          <a:off x="1988465" y="4535297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854C-1794-441A-A2A1-4CEB292A0374}">
      <dsp:nvSpPr>
        <dsp:cNvPr id="0" name=""/>
        <dsp:cNvSpPr/>
      </dsp:nvSpPr>
      <dsp:spPr>
        <a:xfrm>
          <a:off x="2137600" y="4552715"/>
          <a:ext cx="7804725" cy="60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kern="1200" smtClean="0"/>
            <a:t>Se organizaron 7 escenarios de simulación en el laboratorio de enfermería UPOLI, asignándoles 3 conglomerados de DBE cada uno.</a:t>
          </a:r>
          <a:endParaRPr lang="es-NI" sz="1600" kern="1200" dirty="0" smtClean="0"/>
        </a:p>
      </dsp:txBody>
      <dsp:txXfrm>
        <a:off x="2137600" y="4552715"/>
        <a:ext cx="7804725" cy="602972"/>
      </dsp:txXfrm>
    </dsp:sp>
    <dsp:sp modelId="{E7DF2C05-0CF2-4477-A9A8-B04958C675FC}">
      <dsp:nvSpPr>
        <dsp:cNvPr id="0" name=""/>
        <dsp:cNvSpPr/>
      </dsp:nvSpPr>
      <dsp:spPr>
        <a:xfrm>
          <a:off x="1988465" y="5155687"/>
          <a:ext cx="79538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ADC54-B39E-4513-AF2D-455D06E73580}">
      <dsp:nvSpPr>
        <dsp:cNvPr id="0" name=""/>
        <dsp:cNvSpPr/>
      </dsp:nvSpPr>
      <dsp:spPr>
        <a:xfrm>
          <a:off x="0" y="0"/>
          <a:ext cx="102776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64C01-A7BB-49B8-9F19-F26C73C7EE0D}">
      <dsp:nvSpPr>
        <dsp:cNvPr id="0" name=""/>
        <dsp:cNvSpPr/>
      </dsp:nvSpPr>
      <dsp:spPr>
        <a:xfrm>
          <a:off x="0" y="0"/>
          <a:ext cx="2055521" cy="505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/>
            <a:t>Organización:</a:t>
          </a:r>
          <a:endParaRPr lang="es-NI" sz="1800" kern="1200" dirty="0"/>
        </a:p>
      </dsp:txBody>
      <dsp:txXfrm>
        <a:off x="0" y="0"/>
        <a:ext cx="2055521" cy="5056294"/>
      </dsp:txXfrm>
    </dsp:sp>
    <dsp:sp modelId="{A9405BE4-0BB0-4C68-86E5-2CC91A3ECFED}">
      <dsp:nvSpPr>
        <dsp:cNvPr id="0" name=""/>
        <dsp:cNvSpPr/>
      </dsp:nvSpPr>
      <dsp:spPr>
        <a:xfrm>
          <a:off x="2209685" y="47649"/>
          <a:ext cx="8067920" cy="95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Cada escenario preparado con equipos y materiales necesarios para replicar los conglomerados establecidos.</a:t>
          </a:r>
          <a:endParaRPr lang="es-NI" sz="1400" kern="1200" dirty="0"/>
        </a:p>
      </dsp:txBody>
      <dsp:txXfrm>
        <a:off x="2209685" y="47649"/>
        <a:ext cx="8067920" cy="952992"/>
      </dsp:txXfrm>
    </dsp:sp>
    <dsp:sp modelId="{BDED83AA-56EC-4AC8-B6D2-FCA0BCBB9671}">
      <dsp:nvSpPr>
        <dsp:cNvPr id="0" name=""/>
        <dsp:cNvSpPr/>
      </dsp:nvSpPr>
      <dsp:spPr>
        <a:xfrm>
          <a:off x="2055521" y="1000642"/>
          <a:ext cx="8222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38174-9D9C-40B5-B828-3BB802AD7E16}">
      <dsp:nvSpPr>
        <dsp:cNvPr id="0" name=""/>
        <dsp:cNvSpPr/>
      </dsp:nvSpPr>
      <dsp:spPr>
        <a:xfrm>
          <a:off x="2209685" y="1048292"/>
          <a:ext cx="8067920" cy="95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En cada  escenarios había una </a:t>
          </a:r>
          <a:r>
            <a:rPr lang="es-NI" sz="1400" b="1" kern="1200" dirty="0" smtClean="0"/>
            <a:t>evaluadora externa experta</a:t>
          </a:r>
          <a:r>
            <a:rPr lang="es-NI" sz="1400" kern="1200" dirty="0" smtClean="0"/>
            <a:t> en DBE (</a:t>
          </a:r>
          <a:r>
            <a:rPr lang="es-NI" sz="1400" b="1" kern="1200" dirty="0" smtClean="0"/>
            <a:t>3 evaluadoras internacionales</a:t>
          </a:r>
          <a:r>
            <a:rPr lang="es-NI" sz="1400" kern="1200" dirty="0" smtClean="0"/>
            <a:t>) y (</a:t>
          </a:r>
          <a:r>
            <a:rPr lang="es-NI" sz="1400" b="1" kern="1200" dirty="0" smtClean="0"/>
            <a:t>4 evaluadoras jefas de enfermería de unidades nacionales: </a:t>
          </a:r>
          <a:r>
            <a:rPr lang="es-NI" sz="1400" b="0" kern="1200" dirty="0" smtClean="0"/>
            <a:t>Hospital Militar Escuela Dr. Alejandro Dávila Bolaños, Hospital Escuela Bertha Calderón Roque, Hospital Bautista, Hospital Metrópolis </a:t>
          </a:r>
          <a:r>
            <a:rPr lang="es-NI" sz="1400" b="0" kern="1200" dirty="0" err="1" smtClean="0"/>
            <a:t>Xolotlán</a:t>
          </a:r>
          <a:r>
            <a:rPr lang="es-NI" sz="1400" kern="1200" dirty="0" smtClean="0"/>
            <a:t>).</a:t>
          </a:r>
          <a:endParaRPr lang="es-NI" sz="1400" kern="1200" dirty="0"/>
        </a:p>
      </dsp:txBody>
      <dsp:txXfrm>
        <a:off x="2209685" y="1048292"/>
        <a:ext cx="8067920" cy="952992"/>
      </dsp:txXfrm>
    </dsp:sp>
    <dsp:sp modelId="{D9B47D62-C046-4E0D-B5F6-3518B4CEB30C}">
      <dsp:nvSpPr>
        <dsp:cNvPr id="0" name=""/>
        <dsp:cNvSpPr/>
      </dsp:nvSpPr>
      <dsp:spPr>
        <a:xfrm>
          <a:off x="2055521" y="2001285"/>
          <a:ext cx="8222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A2787-F994-4513-BDA9-F8FB97BDA48D}">
      <dsp:nvSpPr>
        <dsp:cNvPr id="0" name=""/>
        <dsp:cNvSpPr/>
      </dsp:nvSpPr>
      <dsp:spPr>
        <a:xfrm>
          <a:off x="2209685" y="2048934"/>
          <a:ext cx="8067920" cy="95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smtClean="0"/>
            <a:t>Los estudiantes fueron pasando al laboratorio en grupos de 7, cada uno escogió al azar el grupo de destrezas que debía realizar de una tómbola, ésta no se daba a conocer hasta llegar al escenario donde debía demostrar su conglomerado.</a:t>
          </a:r>
          <a:endParaRPr lang="es-NI" sz="1400" kern="1200" dirty="0" smtClean="0"/>
        </a:p>
      </dsp:txBody>
      <dsp:txXfrm>
        <a:off x="2209685" y="2048934"/>
        <a:ext cx="8067920" cy="952992"/>
      </dsp:txXfrm>
    </dsp:sp>
    <dsp:sp modelId="{855C2A46-4ABF-480E-8465-1B61F4C90EC5}">
      <dsp:nvSpPr>
        <dsp:cNvPr id="0" name=""/>
        <dsp:cNvSpPr/>
      </dsp:nvSpPr>
      <dsp:spPr>
        <a:xfrm>
          <a:off x="2055521" y="3001927"/>
          <a:ext cx="8222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60030-CE71-41BC-8A4D-015D2C9EA36F}">
      <dsp:nvSpPr>
        <dsp:cNvPr id="0" name=""/>
        <dsp:cNvSpPr/>
      </dsp:nvSpPr>
      <dsp:spPr>
        <a:xfrm>
          <a:off x="2209685" y="3049577"/>
          <a:ext cx="8067920" cy="95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smtClean="0"/>
            <a:t>Cada evaluadora brindaba las orientaciones generales antes que el estudiante realizar su procedimiento. </a:t>
          </a:r>
          <a:endParaRPr lang="es-NI" sz="1400" kern="1200" dirty="0"/>
        </a:p>
      </dsp:txBody>
      <dsp:txXfrm>
        <a:off x="2209685" y="3049577"/>
        <a:ext cx="8067920" cy="952992"/>
      </dsp:txXfrm>
    </dsp:sp>
    <dsp:sp modelId="{3D6F5E30-4462-4FFD-95CC-B436AAD4F99B}">
      <dsp:nvSpPr>
        <dsp:cNvPr id="0" name=""/>
        <dsp:cNvSpPr/>
      </dsp:nvSpPr>
      <dsp:spPr>
        <a:xfrm>
          <a:off x="2055521" y="4002570"/>
          <a:ext cx="8222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C79EA-3353-4F5E-98FA-5F2194F43138}">
      <dsp:nvSpPr>
        <dsp:cNvPr id="0" name=""/>
        <dsp:cNvSpPr/>
      </dsp:nvSpPr>
      <dsp:spPr>
        <a:xfrm>
          <a:off x="2209685" y="4050219"/>
          <a:ext cx="8067920" cy="95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smtClean="0"/>
            <a:t>Cada estudiante tenía 20 minutos para realizar el conglomerado de destrezas que seleccionó. </a:t>
          </a:r>
          <a:endParaRPr lang="es-NI" sz="1400" kern="1200" dirty="0" smtClean="0"/>
        </a:p>
      </dsp:txBody>
      <dsp:txXfrm>
        <a:off x="2209685" y="4050219"/>
        <a:ext cx="8067920" cy="952992"/>
      </dsp:txXfrm>
    </dsp:sp>
    <dsp:sp modelId="{447DABBB-2E25-4349-B255-D2978E95B338}">
      <dsp:nvSpPr>
        <dsp:cNvPr id="0" name=""/>
        <dsp:cNvSpPr/>
      </dsp:nvSpPr>
      <dsp:spPr>
        <a:xfrm>
          <a:off x="2055521" y="5003212"/>
          <a:ext cx="82220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9/7/2016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9/7/2016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2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023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44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585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73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0199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880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052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50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51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06EF73-9DB8-4763-865F-2F88181A4732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837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761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3609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899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50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67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es-NI" smtClean="0"/>
              <a:pPr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930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2822" y="242888"/>
            <a:ext cx="10719178" cy="1557338"/>
          </a:xfrm>
        </p:spPr>
        <p:txBody>
          <a:bodyPr anchor="t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NI" sz="4000" b="1" dirty="0"/>
              <a:t>RESULTADOS DE EVALUACIÓN </a:t>
            </a:r>
            <a:r>
              <a:rPr lang="es-NI" sz="4000" b="1" dirty="0" smtClean="0"/>
              <a:t>2015</a:t>
            </a:r>
            <a:endParaRPr lang="es-ES" sz="4000" b="1" i="0" noProof="1">
              <a:solidFill>
                <a:srgbClr val="624D38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51568" y="6134625"/>
            <a:ext cx="7414927" cy="723375"/>
          </a:xfrm>
        </p:spPr>
        <p:txBody>
          <a:bodyPr anchor="ctr"/>
          <a:lstStyle/>
          <a:p>
            <a:r>
              <a:rPr lang="es-NI" b="1" dirty="0"/>
              <a:t>INICIATIVA “FORTALECIMIENTO DE ENFERMERÍA EN NICARAGUA”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01" y="1800226"/>
            <a:ext cx="5478463" cy="41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2914" y="685655"/>
            <a:ext cx="2916000" cy="720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NI" b="1" dirty="0"/>
              <a:t>Metodología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5904766"/>
              </p:ext>
            </p:extLst>
          </p:nvPr>
        </p:nvGraphicFramePr>
        <p:xfrm>
          <a:off x="1502914" y="1439333"/>
          <a:ext cx="9942326" cy="517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88" y="0"/>
            <a:ext cx="1919111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2914" y="685655"/>
            <a:ext cx="2916000" cy="720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NI" b="1" dirty="0"/>
              <a:t>Metodología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2801228"/>
              </p:ext>
            </p:extLst>
          </p:nvPr>
        </p:nvGraphicFramePr>
        <p:xfrm>
          <a:off x="1502914" y="1664547"/>
          <a:ext cx="10277606" cy="505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0"/>
            <a:ext cx="2247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35" y="2809607"/>
            <a:ext cx="5385666" cy="403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494585" y="766370"/>
            <a:ext cx="4041598" cy="720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NI" b="1" dirty="0" smtClean="0"/>
              <a:t>Resultados 2013 vs. 2015</a:t>
            </a:r>
            <a:endParaRPr lang="es-NI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280563" y="1646173"/>
            <a:ext cx="3499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NI" sz="1600" dirty="0" smtClean="0"/>
              <a:t>En general se observa mejorías. Habilidades que en 2013 estaban en menos del 69%  (color rojo) han subido en 2015 a regular y satisfactorios(colores naranjas o verde).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379021" y="1486370"/>
            <a:ext cx="6901543" cy="5135161"/>
            <a:chOff x="1379021" y="1486370"/>
            <a:chExt cx="6901543" cy="513516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9021" y="1486370"/>
              <a:ext cx="6420798" cy="5135161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5537365" y="1813942"/>
              <a:ext cx="1349828" cy="432768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NI"/>
            </a:p>
          </p:txBody>
        </p:sp>
        <p:cxnSp>
          <p:nvCxnSpPr>
            <p:cNvPr id="6" name="Conector recto de flecha 5"/>
            <p:cNvCxnSpPr/>
            <p:nvPr/>
          </p:nvCxnSpPr>
          <p:spPr>
            <a:xfrm flipV="1">
              <a:off x="7017821" y="1983622"/>
              <a:ext cx="1262743" cy="18476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 flipV="1">
              <a:off x="6519690" y="4912036"/>
              <a:ext cx="1760873" cy="11311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uadroTexto 11"/>
          <p:cNvSpPr txBox="1"/>
          <p:nvPr/>
        </p:nvSpPr>
        <p:spPr>
          <a:xfrm>
            <a:off x="8365088" y="4496537"/>
            <a:ext cx="3414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 startAt="2"/>
            </a:pPr>
            <a:r>
              <a:rPr lang="es-NI" sz="1600" dirty="0" smtClean="0"/>
              <a:t>Estamos </a:t>
            </a:r>
            <a:r>
              <a:rPr lang="es-NI" sz="1600" dirty="0"/>
              <a:t>cerca </a:t>
            </a:r>
            <a:r>
              <a:rPr lang="es-NI" sz="1600" dirty="0" smtClean="0"/>
              <a:t>de </a:t>
            </a:r>
            <a:r>
              <a:rPr lang="es-NI" sz="1600" dirty="0"/>
              <a:t>llegar a tener un 80% de promedio general</a:t>
            </a:r>
            <a:r>
              <a:rPr lang="es-NI" sz="1600" dirty="0" smtClean="0"/>
              <a:t>. </a:t>
            </a:r>
            <a:endParaRPr lang="es-NI" sz="1600" dirty="0"/>
          </a:p>
        </p:txBody>
      </p:sp>
    </p:spTree>
    <p:extLst>
      <p:ext uri="{BB962C8B-B14F-4D97-AF65-F5344CB8AC3E}">
        <p14:creationId xmlns:p14="http://schemas.microsoft.com/office/powerpoint/2010/main" val="20345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6929" y="673128"/>
            <a:ext cx="2940208" cy="652752"/>
          </a:xfrm>
        </p:spPr>
        <p:txBody>
          <a:bodyPr>
            <a:noAutofit/>
          </a:bodyPr>
          <a:lstStyle/>
          <a:p>
            <a:r>
              <a:rPr lang="es-NI" sz="2000" b="1" dirty="0"/>
              <a:t>Resultados 2013 vs. 2015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4754" y="1441303"/>
            <a:ext cx="3867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arenR"/>
            </a:pPr>
            <a:r>
              <a:rPr lang="es-NI" sz="1600" dirty="0" smtClean="0"/>
              <a:t>Hay considerables mejorías en 11 destrezas, especialmente limpieza terminal, </a:t>
            </a:r>
            <a:r>
              <a:rPr lang="es-NI" sz="1600" dirty="0"/>
              <a:t>asistencia </a:t>
            </a:r>
            <a:r>
              <a:rPr lang="es-NI" sz="1600" dirty="0" err="1" smtClean="0"/>
              <a:t>postmorten</a:t>
            </a:r>
            <a:r>
              <a:rPr lang="es-NI" sz="1600" dirty="0" smtClean="0"/>
              <a:t>, arreglo de camas, </a:t>
            </a:r>
            <a:r>
              <a:rPr lang="es-NI" sz="1600" b="1" i="1" dirty="0"/>
              <a:t>administración de medicamentos que estaba deficiente en </a:t>
            </a:r>
            <a:r>
              <a:rPr lang="es-NI" sz="1600" b="1" i="1" dirty="0" smtClean="0"/>
              <a:t>2013, </a:t>
            </a:r>
            <a:r>
              <a:rPr lang="es-NI" sz="1600" dirty="0" smtClean="0"/>
              <a:t>y la alimentación por gavaje.</a:t>
            </a:r>
          </a:p>
          <a:p>
            <a:pPr marL="342900" indent="-342900" algn="just">
              <a:buFontTx/>
              <a:buAutoNum type="arabicParenR"/>
            </a:pPr>
            <a:endParaRPr lang="es-NI" sz="1600" dirty="0" smtClean="0"/>
          </a:p>
          <a:p>
            <a:pPr marL="342900" indent="-342900" algn="just">
              <a:buAutoNum type="arabicParenR"/>
            </a:pPr>
            <a:r>
              <a:rPr lang="es-NI" sz="1600" dirty="0" smtClean="0"/>
              <a:t>Aun seguimos con deficiencias en destrezas sumamente importantes. </a:t>
            </a:r>
            <a:r>
              <a:rPr lang="es-NI" sz="1600" dirty="0" err="1" smtClean="0"/>
              <a:t>i.e</a:t>
            </a:r>
            <a:r>
              <a:rPr lang="es-NI" sz="1600" dirty="0" smtClean="0"/>
              <a:t> Campo </a:t>
            </a:r>
            <a:r>
              <a:rPr lang="es-NI" sz="1600" dirty="0" err="1" smtClean="0"/>
              <a:t>Esteril</a:t>
            </a:r>
            <a:r>
              <a:rPr lang="es-NI" sz="1600" dirty="0" smtClean="0"/>
              <a:t> hay un promedio de 59% en establecer el campo. </a:t>
            </a:r>
            <a:endParaRPr lang="es-NI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54" y="347472"/>
            <a:ext cx="7585766" cy="63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42" y="2818752"/>
            <a:ext cx="5410558" cy="40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615" y="579140"/>
            <a:ext cx="7225631" cy="710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NI" sz="3200" b="1" dirty="0" smtClean="0"/>
              <a:t>Factores contribuyentes al éxito</a:t>
            </a:r>
            <a:endParaRPr lang="es-NI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019"/>
              </p:ext>
            </p:extLst>
          </p:nvPr>
        </p:nvGraphicFramePr>
        <p:xfrm>
          <a:off x="2432883" y="1409076"/>
          <a:ext cx="7326235" cy="496973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025"/>
                <a:gridCol w="5216279"/>
                <a:gridCol w="1562931"/>
              </a:tblGrid>
              <a:tr h="812201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N°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 smtClean="0">
                          <a:effectLst/>
                        </a:rPr>
                        <a:t>Actividades </a:t>
                      </a:r>
                      <a:r>
                        <a:rPr lang="es-NI" sz="1800" b="1" u="none" strike="noStrike" dirty="0">
                          <a:effectLst/>
                        </a:rPr>
                        <a:t>claves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Escala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1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Actualización docente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2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Plan de Multiplicación de DBE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3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Ejecucion de Plan de Multiplicacion de DBE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4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Docentes multiplicando 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5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2201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5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 dirty="0">
                          <a:effectLst/>
                        </a:rPr>
                        <a:t>Docentes </a:t>
                      </a:r>
                      <a:r>
                        <a:rPr lang="es-NI" sz="1800" u="none" strike="noStrike" dirty="0" smtClean="0">
                          <a:effectLst/>
                        </a:rPr>
                        <a:t>conduciendo </a:t>
                      </a:r>
                      <a:r>
                        <a:rPr lang="es-NI" sz="1800" u="none" strike="noStrike" dirty="0">
                          <a:effectLst/>
                        </a:rPr>
                        <a:t>durante la devolución  de DBE x estudiantes 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13504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6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 dirty="0">
                          <a:effectLst/>
                        </a:rPr>
                        <a:t>Multiplicación de pares estudiantiles con acompañamiento docente 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03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NI" sz="1800" b="1" u="none" strike="noStrike" dirty="0">
                          <a:effectLst/>
                        </a:rPr>
                        <a:t>Total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0959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NI" sz="1800" b="1" u="none" strike="noStrike">
                          <a:effectLst/>
                        </a:rPr>
                        <a:t>Porcentaje</a:t>
                      </a:r>
                      <a:endParaRPr lang="es-N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100.0%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615" y="579140"/>
            <a:ext cx="7225631" cy="710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NI" sz="3200" b="1" dirty="0"/>
              <a:t>Factores contribuyentes al éxito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48199"/>
              </p:ext>
            </p:extLst>
          </p:nvPr>
        </p:nvGraphicFramePr>
        <p:xfrm>
          <a:off x="3214348" y="1399932"/>
          <a:ext cx="5763304" cy="43924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025"/>
                <a:gridCol w="5216279"/>
              </a:tblGrid>
              <a:tr h="812201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N°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NI" sz="1800" b="0" dirty="0" smtClean="0"/>
                        <a:t>Cumplimiento y compromiso de los acuerdos </a:t>
                      </a:r>
                      <a:r>
                        <a:rPr lang="es-NI" sz="1800" dirty="0" smtClean="0"/>
                        <a:t>del convenio</a:t>
                      </a:r>
                      <a:r>
                        <a:rPr lang="es-NI" sz="1800" b="0" dirty="0" smtClean="0">
                          <a:latin typeface="+mn-lt"/>
                        </a:rPr>
                        <a:t>. </a:t>
                      </a:r>
                      <a:r>
                        <a:rPr lang="es-NI" sz="1800" dirty="0" smtClean="0"/>
                        <a:t>  </a:t>
                      </a:r>
                      <a:endParaRPr lang="es-NI" sz="1800" dirty="0"/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NI" sz="1800" dirty="0" smtClean="0"/>
                        <a:t>Docente accesible, motivados y actualizado para el reforzamiento, conducción y equipamiento para la práctica de las DBE.</a:t>
                      </a:r>
                      <a:endParaRPr lang="es-NI" sz="1800" dirty="0"/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3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s-NI" sz="1800" dirty="0" smtClean="0"/>
                        <a:t>Asignar docente en DBE estable para al menos tres años en su puesto.</a:t>
                      </a:r>
                      <a:endParaRPr lang="en-US" dirty="0"/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NI" sz="1800" b="0" dirty="0" smtClean="0"/>
                        <a:t>Entrenamiento</a:t>
                      </a:r>
                      <a:r>
                        <a:rPr lang="es-NI" sz="1800" b="0" baseline="0" dirty="0" smtClean="0"/>
                        <a:t> de estudiantes monitores.</a:t>
                      </a:r>
                      <a:endParaRPr lang="es-NI" sz="1800" b="0" dirty="0"/>
                    </a:p>
                  </a:txBody>
                  <a:tcPr marL="9525" marR="9525" marT="9525" marB="0" anchor="ctr"/>
                </a:tc>
              </a:tr>
              <a:tr h="409596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NI" sz="1800" b="0" dirty="0" smtClean="0"/>
                        <a:t>Elaboración de casos clínicos. </a:t>
                      </a:r>
                      <a:endParaRPr lang="es-NI" sz="1800" b="0" dirty="0"/>
                    </a:p>
                  </a:txBody>
                  <a:tcPr marL="9525" marR="9525" marT="9525" marB="0" anchor="ctr"/>
                </a:tc>
              </a:tr>
              <a:tr h="812201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NI" sz="1800" b="0" dirty="0" smtClean="0"/>
                        <a:t>Mantener en los laboratorios (mínimo 4 escenarios de simulación equipados). </a:t>
                      </a:r>
                      <a:endParaRPr lang="es-NI" sz="1800" b="0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42" y="2818752"/>
            <a:ext cx="5410558" cy="40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901228"/>
              </p:ext>
            </p:extLst>
          </p:nvPr>
        </p:nvGraphicFramePr>
        <p:xfrm>
          <a:off x="1541232" y="2071116"/>
          <a:ext cx="10391688" cy="454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800" y="571215"/>
            <a:ext cx="4210344" cy="720000"/>
          </a:xfrm>
        </p:spPr>
        <p:txBody>
          <a:bodyPr>
            <a:normAutofit/>
          </a:bodyPr>
          <a:lstStyle/>
          <a:p>
            <a:r>
              <a:rPr lang="es-NI" b="1" dirty="0" smtClean="0"/>
              <a:t>Resumen General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3800" y="1317510"/>
            <a:ext cx="9977160" cy="653117"/>
          </a:xfrm>
          <a:noFill/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NI" b="1" dirty="0"/>
              <a:t>L</a:t>
            </a:r>
            <a:r>
              <a:rPr lang="es-NI" b="1" dirty="0" smtClean="0"/>
              <a:t>as </a:t>
            </a:r>
            <a:r>
              <a:rPr lang="es-NI" b="1" dirty="0"/>
              <a:t>calificaciones entre las destrezas por escuela </a:t>
            </a:r>
            <a:r>
              <a:rPr lang="es-NI" sz="2000" b="1" u="sng" dirty="0"/>
              <a:t>no son representativas</a:t>
            </a:r>
            <a:r>
              <a:rPr lang="es-NI" sz="2000" b="1" dirty="0"/>
              <a:t> </a:t>
            </a:r>
            <a:r>
              <a:rPr lang="es-NI" b="1" dirty="0"/>
              <a:t>por escuela ya que sólo hay una muestra de 1-3 estudiantes por destreza por </a:t>
            </a:r>
            <a:r>
              <a:rPr lang="es-NI" b="1" dirty="0" smtClean="0"/>
              <a:t>escuela</a:t>
            </a:r>
            <a:endParaRPr lang="es-NI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0" y="0"/>
            <a:ext cx="1721620" cy="129121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058271" y="3940628"/>
            <a:ext cx="9746633" cy="27868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2030839" y="4881906"/>
            <a:ext cx="9774065" cy="19278"/>
          </a:xfrm>
          <a:prstGeom prst="line">
            <a:avLst/>
          </a:prstGeom>
          <a:ln w="412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7"/>
          <p:cNvCxnSpPr/>
          <p:nvPr/>
        </p:nvCxnSpPr>
        <p:spPr>
          <a:xfrm>
            <a:off x="2046079" y="2995748"/>
            <a:ext cx="9746633" cy="27868"/>
          </a:xfrm>
          <a:prstGeom prst="line">
            <a:avLst/>
          </a:prstGeom>
          <a:ln w="41275">
            <a:solidFill>
              <a:srgbClr val="D7E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137392" y="3940628"/>
            <a:ext cx="667512" cy="558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81544" y="3023616"/>
            <a:ext cx="3430774" cy="917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73680" y="3803517"/>
            <a:ext cx="1596967" cy="265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72640" y="4176001"/>
            <a:ext cx="3430774" cy="1017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79789"/>
            <a:ext cx="7846640" cy="1834286"/>
          </a:xfrm>
        </p:spPr>
        <p:txBody>
          <a:bodyPr>
            <a:normAutofit/>
          </a:bodyPr>
          <a:lstStyle/>
          <a:p>
            <a:r>
              <a:rPr lang="es-NI" sz="3600" dirty="0"/>
              <a:t>Instrucciones de Ejercicio de reflexion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388" y="1655393"/>
            <a:ext cx="8232540" cy="4553383"/>
          </a:xfrm>
        </p:spPr>
        <p:txBody>
          <a:bodyPr>
            <a:normAutofit/>
          </a:bodyPr>
          <a:lstStyle/>
          <a:p>
            <a:pPr algn="l"/>
            <a:endParaRPr lang="es-NI" dirty="0"/>
          </a:p>
          <a:p>
            <a:pPr algn="l"/>
            <a:r>
              <a:rPr lang="es-NI" dirty="0"/>
              <a:t>En la siguiente tabla, la columna 1 provee un lista de actividades y elementos claves que aseguran que los estudiantes logren implementar las DBE.   </a:t>
            </a:r>
          </a:p>
          <a:p>
            <a:pPr algn="l"/>
            <a:endParaRPr lang="es-NI" dirty="0"/>
          </a:p>
          <a:p>
            <a:pPr algn="l"/>
            <a:r>
              <a:rPr lang="es-NI" dirty="0"/>
              <a:t>En la columna 2  califica el estado actual  con la  escala de auto evaluación  0-5  cada actividad  y elemento  de la columna 1.</a:t>
            </a:r>
          </a:p>
          <a:p>
            <a:pPr algn="l"/>
            <a:endParaRPr lang="es-NI" dirty="0"/>
          </a:p>
          <a:p>
            <a:pPr algn="l"/>
            <a:r>
              <a:rPr lang="es-NI" dirty="0"/>
              <a:t>N/A   1  Muy Deficiente     2  Deficiente    3  Regular   4  Muy Bueno  5  Excelente  </a:t>
            </a:r>
          </a:p>
          <a:p>
            <a:pPr algn="l"/>
            <a:endParaRPr lang="es-NI" dirty="0"/>
          </a:p>
          <a:p>
            <a:pPr algn="l"/>
            <a:r>
              <a:rPr lang="es-NI" dirty="0"/>
              <a:t>Luego,  en la columna tres especificar  cambios o mejoras a la cual se comprometen en el año 2016</a:t>
            </a:r>
          </a:p>
        </p:txBody>
      </p:sp>
    </p:spTree>
    <p:extLst>
      <p:ext uri="{BB962C8B-B14F-4D97-AF65-F5344CB8AC3E}">
        <p14:creationId xmlns:p14="http://schemas.microsoft.com/office/powerpoint/2010/main" val="30631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615" y="579140"/>
            <a:ext cx="7225631" cy="710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NI" sz="3200" b="1" dirty="0" smtClean="0"/>
              <a:t>Ejercicio</a:t>
            </a:r>
            <a:endParaRPr lang="es-NI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80297"/>
              </p:ext>
            </p:extLst>
          </p:nvPr>
        </p:nvGraphicFramePr>
        <p:xfrm>
          <a:off x="1723497" y="1409077"/>
          <a:ext cx="9651640" cy="51206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05132"/>
                <a:gridCol w="4816797"/>
                <a:gridCol w="1443237"/>
                <a:gridCol w="1443237"/>
                <a:gridCol w="1443237"/>
              </a:tblGrid>
              <a:tr h="758744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N°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 smtClean="0">
                          <a:effectLst/>
                        </a:rPr>
                        <a:t>Actividades </a:t>
                      </a:r>
                      <a:r>
                        <a:rPr lang="es-NI" sz="1800" b="1" u="none" strike="noStrike" dirty="0">
                          <a:effectLst/>
                        </a:rPr>
                        <a:t>claves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Escala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FU</a:t>
                      </a:r>
                      <a:r>
                        <a:rPr lang="es-N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u="none" strike="noStrike" dirty="0" smtClean="0">
                          <a:effectLst/>
                        </a:rPr>
                        <a:t>Escuela de Chontales</a:t>
                      </a:r>
                      <a:endParaRPr lang="es-NI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637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1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Actualización docente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637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2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Plan de Multiplicación de DBE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1428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3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Ejecucion de Plan de Multiplicacion de DBE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637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4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u="none" strike="noStrike">
                          <a:effectLst/>
                        </a:rPr>
                        <a:t>Docentes multiplicando 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5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5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8744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5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b="1" u="none" strike="noStrike" dirty="0">
                          <a:effectLst/>
                        </a:rPr>
                        <a:t>Docentes </a:t>
                      </a:r>
                      <a:r>
                        <a:rPr lang="es-NI" sz="1800" b="1" u="none" strike="noStrike" dirty="0" smtClean="0">
                          <a:effectLst/>
                        </a:rPr>
                        <a:t>conduciendo </a:t>
                      </a:r>
                      <a:r>
                        <a:rPr lang="es-NI" sz="1800" b="1" u="none" strike="noStrike" dirty="0">
                          <a:effectLst/>
                        </a:rPr>
                        <a:t>durante la devolución  de DBE x estudiantes 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10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10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46797"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>
                          <a:effectLst/>
                        </a:rPr>
                        <a:t>6</a:t>
                      </a:r>
                      <a:endParaRPr lang="es-N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NI" sz="1800" b="1" u="none" strike="noStrike" dirty="0">
                          <a:effectLst/>
                        </a:rPr>
                        <a:t>Multiplicación de pares estudiantiles con acompañamiento docente 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10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u="none" strike="noStrike" dirty="0">
                          <a:effectLst/>
                        </a:rPr>
                        <a:t>10</a:t>
                      </a:r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16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NI" sz="1800" b="1" u="none" strike="noStrike" dirty="0">
                          <a:effectLst/>
                        </a:rPr>
                        <a:t>Total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40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40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826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NI" sz="1800" b="1" u="none" strike="noStrike">
                          <a:effectLst/>
                        </a:rPr>
                        <a:t>Porcentaje</a:t>
                      </a:r>
                      <a:endParaRPr lang="es-N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100.0%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100.0%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26516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NI" sz="1800" b="1" u="none" strike="noStrike" dirty="0">
                          <a:effectLst/>
                        </a:rPr>
                        <a:t>Resultado de </a:t>
                      </a:r>
                      <a:r>
                        <a:rPr lang="es-NI" sz="1800" b="1" u="none" strike="noStrike" dirty="0" smtClean="0">
                          <a:effectLst/>
                        </a:rPr>
                        <a:t>Evaluación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NI" sz="1800" b="1" u="none" strike="noStrike" dirty="0">
                          <a:effectLst/>
                        </a:rPr>
                        <a:t>86.0%</a:t>
                      </a:r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N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8412480" y="5819858"/>
            <a:ext cx="1444752" cy="8298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08" y="2042334"/>
            <a:ext cx="5041692" cy="37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1"/>
            <a:ext cx="12192000" cy="9144001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5577110"/>
            <a:ext cx="12192000" cy="1280890"/>
          </a:xfrm>
        </p:spPr>
        <p:txBody>
          <a:bodyPr>
            <a:normAutofit/>
          </a:bodyPr>
          <a:lstStyle/>
          <a:p>
            <a:pPr algn="ctr"/>
            <a:r>
              <a:rPr lang="es-NI" dirty="0" smtClean="0">
                <a:solidFill>
                  <a:schemeClr val="bg1"/>
                </a:solidFill>
              </a:rPr>
              <a:t>El equipo operativo de la evaluación agradece a todas las Escuelas su participación</a:t>
            </a:r>
            <a:endParaRPr lang="es-N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90" y="2768603"/>
            <a:ext cx="5481309" cy="41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0188" y="624110"/>
            <a:ext cx="8911687" cy="647478"/>
          </a:xfrm>
        </p:spPr>
        <p:txBody>
          <a:bodyPr/>
          <a:lstStyle/>
          <a:p>
            <a:r>
              <a:rPr lang="es-NI" b="1" dirty="0"/>
              <a:t>Antecedentes</a:t>
            </a:r>
            <a:endParaRPr lang="es-NI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7252140"/>
              </p:ext>
            </p:extLst>
          </p:nvPr>
        </p:nvGraphicFramePr>
        <p:xfrm>
          <a:off x="1550188" y="1453010"/>
          <a:ext cx="10310796" cy="530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1875" y="0"/>
            <a:ext cx="1739900" cy="1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0188" y="624110"/>
            <a:ext cx="8911687" cy="647478"/>
          </a:xfrm>
        </p:spPr>
        <p:txBody>
          <a:bodyPr/>
          <a:lstStyle/>
          <a:p>
            <a:r>
              <a:rPr lang="es-NI" b="1" dirty="0"/>
              <a:t>Antecedentes</a:t>
            </a:r>
            <a:endParaRPr lang="es-NI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8446209"/>
              </p:ext>
            </p:extLst>
          </p:nvPr>
        </p:nvGraphicFramePr>
        <p:xfrm>
          <a:off x="1550188" y="1456786"/>
          <a:ext cx="10310796" cy="473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1875" y="0"/>
            <a:ext cx="1739900" cy="1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4145" y="624110"/>
            <a:ext cx="8911687" cy="815223"/>
          </a:xfrm>
        </p:spPr>
        <p:txBody>
          <a:bodyPr/>
          <a:lstStyle/>
          <a:p>
            <a:r>
              <a:rPr lang="es-NI" b="1" dirty="0"/>
              <a:t>Antecedentes</a:t>
            </a:r>
            <a:endParaRPr lang="es-NI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5879155"/>
              </p:ext>
            </p:extLst>
          </p:nvPr>
        </p:nvGraphicFramePr>
        <p:xfrm>
          <a:off x="988711" y="1340617"/>
          <a:ext cx="10471769" cy="541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9" y="-6922"/>
            <a:ext cx="1682751" cy="13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5368" y="701093"/>
            <a:ext cx="5652000" cy="612000"/>
          </a:xfrm>
        </p:spPr>
        <p:txBody>
          <a:bodyPr>
            <a:normAutofit fontScale="90000"/>
          </a:bodyPr>
          <a:lstStyle/>
          <a:p>
            <a:pPr lvl="0"/>
            <a:r>
              <a:rPr lang="es-NI" b="1" dirty="0" smtClean="0"/>
              <a:t>Propósito:</a:t>
            </a:r>
            <a:endParaRPr lang="es-NI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4590783"/>
              </p:ext>
            </p:extLst>
          </p:nvPr>
        </p:nvGraphicFramePr>
        <p:xfrm>
          <a:off x="1535781" y="1925093"/>
          <a:ext cx="9757059" cy="493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1535781" y="1313093"/>
            <a:ext cx="10656219" cy="61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NI" sz="1600" b="1" dirty="0" smtClean="0">
                <a:solidFill>
                  <a:schemeClr val="tx1"/>
                </a:solidFill>
              </a:rPr>
              <a:t>Esta presentación expresa el análisis cuantitativo y cualitativo de la quinta evaluación de la IFEN, dando cumplimiento a la visión.</a:t>
            </a:r>
            <a:br>
              <a:rPr lang="es-NI" sz="1600" b="1" dirty="0" smtClean="0">
                <a:solidFill>
                  <a:schemeClr val="tx1"/>
                </a:solidFill>
              </a:rPr>
            </a:br>
            <a:endParaRPr lang="es-NI" sz="16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4606"/>
            <a:ext cx="1435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37690" y="615001"/>
            <a:ext cx="1908000" cy="64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ES" b="1" noProof="1"/>
              <a:t>Agenda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37690" y="1502334"/>
            <a:ext cx="5073001" cy="5400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lvl="0" indent="0">
              <a:buNone/>
            </a:pPr>
            <a:r>
              <a:rPr lang="es-NI" b="1" dirty="0" smtClean="0"/>
              <a:t>Antecedentes y propósito</a:t>
            </a:r>
            <a:endParaRPr lang="es-NI" b="1" dirty="0"/>
          </a:p>
          <a:p>
            <a:pPr marL="45720" indent="0">
              <a:buNone/>
            </a:pPr>
            <a:endParaRPr lang="es-NI" b="1" dirty="0"/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1637690" y="2278751"/>
            <a:ext cx="5073001" cy="54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Metodología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1637690" y="3055168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Resultados</a:t>
            </a:r>
          </a:p>
          <a:p>
            <a:endParaRPr lang="es-NI" sz="1800" b="1" dirty="0"/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1637690" y="4608002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Ejercicio de Autoevaluación</a:t>
            </a:r>
          </a:p>
          <a:p>
            <a:pPr marL="45720" indent="0">
              <a:buNone/>
            </a:pPr>
            <a:endParaRPr lang="es-NI" sz="1800" b="1" dirty="0"/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1637690" y="5384419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Preguntas y Reflexiones</a:t>
            </a:r>
            <a:endParaRPr lang="es-NI" sz="1800" b="1" dirty="0"/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1637690" y="3831585"/>
            <a:ext cx="5073001" cy="54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NI" sz="1800" b="1" dirty="0" smtClean="0"/>
              <a:t>Recomendaciones</a:t>
            </a:r>
            <a:endParaRPr lang="es-NI" sz="1800" b="1" dirty="0"/>
          </a:p>
        </p:txBody>
      </p:sp>
      <p:pic>
        <p:nvPicPr>
          <p:cNvPr id="1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33" y="2818751"/>
            <a:ext cx="5385667" cy="40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90000" y="661306"/>
            <a:ext cx="2916000" cy="720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Metodología</a:t>
            </a:r>
            <a:endParaRPr lang="es-NI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8451579"/>
              </p:ext>
            </p:extLst>
          </p:nvPr>
        </p:nvGraphicFramePr>
        <p:xfrm>
          <a:off x="1590000" y="1670866"/>
          <a:ext cx="9626640" cy="547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78" y="0"/>
            <a:ext cx="2227821" cy="167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1370</Words>
  <Application>Microsoft Office PowerPoint</Application>
  <PresentationFormat>Widescreen</PresentationFormat>
  <Paragraphs>229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Espiral</vt:lpstr>
      <vt:lpstr>RESULTADOS DE EVALUACIÓN 2015</vt:lpstr>
      <vt:lpstr>Agenda</vt:lpstr>
      <vt:lpstr>Agenda</vt:lpstr>
      <vt:lpstr>Antecedentes</vt:lpstr>
      <vt:lpstr>Antecedentes</vt:lpstr>
      <vt:lpstr>Antecedentes</vt:lpstr>
      <vt:lpstr>Propósito:</vt:lpstr>
      <vt:lpstr>Agenda</vt:lpstr>
      <vt:lpstr>Metodología</vt:lpstr>
      <vt:lpstr>Metodología</vt:lpstr>
      <vt:lpstr>Metodología</vt:lpstr>
      <vt:lpstr>Agenda</vt:lpstr>
      <vt:lpstr>PowerPoint Presentation</vt:lpstr>
      <vt:lpstr>Resultados 2013 vs. 2015</vt:lpstr>
      <vt:lpstr>Agenda</vt:lpstr>
      <vt:lpstr>Factores contribuyentes al éxito</vt:lpstr>
      <vt:lpstr>Factores contribuyentes al éxito </vt:lpstr>
      <vt:lpstr>Agenda</vt:lpstr>
      <vt:lpstr>Resumen General</vt:lpstr>
      <vt:lpstr>Instrucciones de Ejercicio de reflexion </vt:lpstr>
      <vt:lpstr>Ejercicio</vt:lpstr>
      <vt:lpstr>Agenda</vt:lpstr>
      <vt:lpstr>El equipo operativo de la evaluación agradece a todas las Escuelas su participación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2013-12-10T22:00:05Z</dcterms:created>
  <dcterms:modified xsi:type="dcterms:W3CDTF">2016-09-07T22:30:17Z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