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theme/themeOverride1.xml" ContentType="application/vnd.openxmlformats-officedocument.themeOverrid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28"/>
  </p:notesMasterIdLst>
  <p:handoutMasterIdLst>
    <p:handoutMasterId r:id="rId29"/>
  </p:handoutMasterIdLst>
  <p:sldIdLst>
    <p:sldId id="272" r:id="rId3"/>
    <p:sldId id="312" r:id="rId4"/>
    <p:sldId id="305" r:id="rId5"/>
    <p:sldId id="280" r:id="rId6"/>
    <p:sldId id="281" r:id="rId7"/>
    <p:sldId id="306" r:id="rId8"/>
    <p:sldId id="283" r:id="rId9"/>
    <p:sldId id="307" r:id="rId10"/>
    <p:sldId id="288" r:id="rId11"/>
    <p:sldId id="285" r:id="rId12"/>
    <p:sldId id="316" r:id="rId13"/>
    <p:sldId id="286" r:id="rId14"/>
    <p:sldId id="287" r:id="rId15"/>
    <p:sldId id="308" r:id="rId16"/>
    <p:sldId id="298" r:id="rId17"/>
    <p:sldId id="299" r:id="rId18"/>
    <p:sldId id="300" r:id="rId19"/>
    <p:sldId id="301" r:id="rId20"/>
    <p:sldId id="309" r:id="rId21"/>
    <p:sldId id="290" r:id="rId22"/>
    <p:sldId id="294" r:id="rId23"/>
    <p:sldId id="295" r:id="rId24"/>
    <p:sldId id="310" r:id="rId25"/>
    <p:sldId id="289" r:id="rId26"/>
    <p:sldId id="264"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FF6AC"/>
    <a:srgbClr val="ECE7AC"/>
    <a:srgbClr val="FDFECE"/>
    <a:srgbClr val="FBFDB9"/>
    <a:srgbClr val="D7E884"/>
    <a:srgbClr val="F6FBB7"/>
    <a:srgbClr val="F4FAA8"/>
    <a:srgbClr val="F9FC8E"/>
    <a:srgbClr val="FBFDBB"/>
    <a:srgbClr val="EEFC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B301B821-A1FF-4177-AEE7-76D212191A0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napVertSplitter="1" vertBarState="minimized" horzBarState="maximized">
    <p:restoredLeft sz="15969" autoAdjust="0"/>
    <p:restoredTop sz="94660"/>
  </p:normalViewPr>
  <p:slideViewPr>
    <p:cSldViewPr snapToGrid="0">
      <p:cViewPr varScale="1">
        <p:scale>
          <a:sx n="89" d="100"/>
          <a:sy n="89" d="100"/>
        </p:scale>
        <p:origin x="912" y="72"/>
      </p:cViewPr>
      <p:guideLst>
        <p:guide pos="3840"/>
        <p:guide orient="horz" pos="2160"/>
      </p:guideLst>
    </p:cSldViewPr>
  </p:slideViewPr>
  <p:notesTextViewPr>
    <p:cViewPr>
      <p:scale>
        <a:sx n="1" d="1"/>
        <a:sy n="1" d="1"/>
      </p:scale>
      <p:origin x="0" y="0"/>
    </p:cViewPr>
  </p:notesTextViewPr>
  <p:notesViewPr>
    <p:cSldViewPr snapToGrid="0">
      <p:cViewPr varScale="1">
        <p:scale>
          <a:sx n="94" d="100"/>
          <a:sy n="94" d="100"/>
        </p:scale>
        <p:origin x="1932"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file:///F:\DESTREZAS%20BASICAS%20IFEN\EVALUACION%20IFEN%202013\Resultados\Evaluacion%202013\Evaluacion%20Enfermeria%202013%2025-11-%2013.xls" TargetMode="External"/></Relationships>
</file>

<file path=ppt/charts/_rels/chart2.xml.rels><?xml version="1.0" encoding="UTF-8" standalone="yes"?>
<Relationships xmlns="http://schemas.openxmlformats.org/package/2006/relationships"><Relationship Id="rId2" Type="http://schemas.openxmlformats.org/officeDocument/2006/relationships/oleObject" Target="file:///F:\DESTREZAS%20BASICAS%20IFEN\EVALUACION%20IFEN%202013\Resultados\Evaluacion%202013\Evaluacion%20Enfermeria%202013%2025-11-%2013.xls"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title>
      <c:tx>
        <c:rich>
          <a:bodyPr/>
          <a:lstStyle/>
          <a:p>
            <a:pPr>
              <a:defRPr/>
            </a:pPr>
            <a:r>
              <a:rPr lang="es-NI"/>
              <a:t>Comparación de resultados 2011 vs 2013</a:t>
            </a:r>
          </a:p>
        </c:rich>
      </c:tx>
      <c:layout/>
      <c:overlay val="0"/>
      <c:spPr>
        <a:ln w="19050"/>
      </c:spPr>
    </c:title>
    <c:autoTitleDeleted val="0"/>
    <c:plotArea>
      <c:layout>
        <c:manualLayout>
          <c:layoutTarget val="inner"/>
          <c:xMode val="edge"/>
          <c:yMode val="edge"/>
          <c:x val="1.7628202903770079E-2"/>
          <c:y val="0.24706103049684264"/>
          <c:w val="0.95032051908937532"/>
          <c:h val="0.65924415938801961"/>
        </c:manualLayout>
      </c:layout>
      <c:barChart>
        <c:barDir val="col"/>
        <c:grouping val="clustered"/>
        <c:varyColors val="0"/>
        <c:ser>
          <c:idx val="0"/>
          <c:order val="0"/>
          <c:tx>
            <c:strRef>
              <c:f>'Resumen #1'!$Q$5</c:f>
              <c:strCache>
                <c:ptCount val="1"/>
                <c:pt idx="0">
                  <c:v>Resultados 2011</c:v>
                </c:pt>
              </c:strCache>
            </c:strRef>
          </c:tx>
          <c:spPr>
            <a:solidFill>
              <a:schemeClr val="accent1">
                <a:lumMod val="60000"/>
                <a:lumOff val="40000"/>
              </a:schemeClr>
            </a:solidFill>
          </c:spPr>
          <c:invertIfNegative val="0"/>
          <c:dLbls>
            <c:spPr>
              <a:noFill/>
              <a:ln>
                <a:noFill/>
              </a:ln>
              <a:effectLst/>
            </c:spPr>
            <c:txPr>
              <a:bodyPr/>
              <a:lstStyle/>
              <a:p>
                <a:pPr>
                  <a:defRPr sz="1400" b="1"/>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'Resumen #1'!$P$6:$P$12</c:f>
              <c:strCache>
                <c:ptCount val="7"/>
                <c:pt idx="0">
                  <c:v>Manejo Riesgos</c:v>
                </c:pt>
                <c:pt idx="1">
                  <c:v>Campo Estéril</c:v>
                </c:pt>
                <c:pt idx="2">
                  <c:v>Signos Vitales</c:v>
                </c:pt>
                <c:pt idx="3">
                  <c:v>Presión Arterial</c:v>
                </c:pt>
                <c:pt idx="4">
                  <c:v>Cama Ocupada</c:v>
                </c:pt>
                <c:pt idx="5">
                  <c:v>Higiene</c:v>
                </c:pt>
                <c:pt idx="6">
                  <c:v>Baño</c:v>
                </c:pt>
              </c:strCache>
            </c:strRef>
          </c:cat>
          <c:val>
            <c:numRef>
              <c:f>'Resumen #1'!$Q$6:$Q$12</c:f>
              <c:numCache>
                <c:formatCode>0.0%</c:formatCode>
                <c:ptCount val="7"/>
                <c:pt idx="0">
                  <c:v>0.75200000000000011</c:v>
                </c:pt>
                <c:pt idx="1">
                  <c:v>0.80500000000000005</c:v>
                </c:pt>
                <c:pt idx="2">
                  <c:v>0.89923076923076917</c:v>
                </c:pt>
                <c:pt idx="3">
                  <c:v>0.77230769230769225</c:v>
                </c:pt>
                <c:pt idx="4">
                  <c:v>0.32400000000000007</c:v>
                </c:pt>
                <c:pt idx="5">
                  <c:v>0.57500000000000007</c:v>
                </c:pt>
                <c:pt idx="6">
                  <c:v>0.44000000000000006</c:v>
                </c:pt>
              </c:numCache>
            </c:numRef>
          </c:val>
        </c:ser>
        <c:ser>
          <c:idx val="1"/>
          <c:order val="1"/>
          <c:tx>
            <c:strRef>
              <c:f>'Resumen #1'!$R$5</c:f>
              <c:strCache>
                <c:ptCount val="1"/>
                <c:pt idx="0">
                  <c:v>Resultados 2013</c:v>
                </c:pt>
              </c:strCache>
            </c:strRef>
          </c:tx>
          <c:spPr>
            <a:solidFill>
              <a:schemeClr val="accent2">
                <a:lumMod val="60000"/>
                <a:lumOff val="40000"/>
              </a:schemeClr>
            </a:solidFill>
          </c:spPr>
          <c:invertIfNegative val="0"/>
          <c:dLbls>
            <c:spPr>
              <a:noFill/>
              <a:ln>
                <a:noFill/>
              </a:ln>
              <a:effectLst/>
            </c:spPr>
            <c:txPr>
              <a:bodyPr/>
              <a:lstStyle/>
              <a:p>
                <a:pPr>
                  <a:defRPr sz="1400" b="1"/>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'Resumen #1'!$P$6:$P$12</c:f>
              <c:strCache>
                <c:ptCount val="7"/>
                <c:pt idx="0">
                  <c:v>Manejo Riesgos</c:v>
                </c:pt>
                <c:pt idx="1">
                  <c:v>Campo Estéril</c:v>
                </c:pt>
                <c:pt idx="2">
                  <c:v>Signos Vitales</c:v>
                </c:pt>
                <c:pt idx="3">
                  <c:v>Presión Arterial</c:v>
                </c:pt>
                <c:pt idx="4">
                  <c:v>Cama Ocupada</c:v>
                </c:pt>
                <c:pt idx="5">
                  <c:v>Higiene</c:v>
                </c:pt>
                <c:pt idx="6">
                  <c:v>Baño</c:v>
                </c:pt>
              </c:strCache>
            </c:strRef>
          </c:cat>
          <c:val>
            <c:numRef>
              <c:f>'Resumen #1'!$R$6:$R$12</c:f>
              <c:numCache>
                <c:formatCode>0.0%</c:formatCode>
                <c:ptCount val="7"/>
                <c:pt idx="0">
                  <c:v>0.88518518518518519</c:v>
                </c:pt>
                <c:pt idx="1">
                  <c:v>0.79838709677419362</c:v>
                </c:pt>
                <c:pt idx="2">
                  <c:v>0.86989795918367374</c:v>
                </c:pt>
                <c:pt idx="3">
                  <c:v>0.9020979020979023</c:v>
                </c:pt>
                <c:pt idx="4">
                  <c:v>0.78494623655914009</c:v>
                </c:pt>
                <c:pt idx="5">
                  <c:v>0.8774193548387097</c:v>
                </c:pt>
                <c:pt idx="6">
                  <c:v>0.58231707317073178</c:v>
                </c:pt>
              </c:numCache>
            </c:numRef>
          </c:val>
        </c:ser>
        <c:dLbls>
          <c:showLegendKey val="0"/>
          <c:showVal val="1"/>
          <c:showCatName val="0"/>
          <c:showSerName val="0"/>
          <c:showPercent val="0"/>
          <c:showBubbleSize val="0"/>
        </c:dLbls>
        <c:gapWidth val="150"/>
        <c:overlap val="-25"/>
        <c:axId val="318543848"/>
        <c:axId val="318544240"/>
      </c:barChart>
      <c:catAx>
        <c:axId val="318543848"/>
        <c:scaling>
          <c:orientation val="minMax"/>
        </c:scaling>
        <c:delete val="0"/>
        <c:axPos val="b"/>
        <c:numFmt formatCode="General" sourceLinked="0"/>
        <c:majorTickMark val="none"/>
        <c:minorTickMark val="none"/>
        <c:tickLblPos val="nextTo"/>
        <c:txPr>
          <a:bodyPr/>
          <a:lstStyle/>
          <a:p>
            <a:pPr>
              <a:defRPr b="1"/>
            </a:pPr>
            <a:endParaRPr lang="en-US"/>
          </a:p>
        </c:txPr>
        <c:crossAx val="318544240"/>
        <c:crosses val="autoZero"/>
        <c:auto val="1"/>
        <c:lblAlgn val="ctr"/>
        <c:lblOffset val="100"/>
        <c:noMultiLvlLbl val="0"/>
      </c:catAx>
      <c:valAx>
        <c:axId val="318544240"/>
        <c:scaling>
          <c:orientation val="minMax"/>
        </c:scaling>
        <c:delete val="1"/>
        <c:axPos val="l"/>
        <c:numFmt formatCode="0.0%" sourceLinked="1"/>
        <c:majorTickMark val="none"/>
        <c:minorTickMark val="none"/>
        <c:tickLblPos val="none"/>
        <c:crossAx val="318543848"/>
        <c:crosses val="autoZero"/>
        <c:crossBetween val="between"/>
      </c:valAx>
    </c:plotArea>
    <c:legend>
      <c:legendPos val="t"/>
      <c:layout/>
      <c:overlay val="0"/>
      <c:txPr>
        <a:bodyPr/>
        <a:lstStyle/>
        <a:p>
          <a:pPr>
            <a:defRPr b="1"/>
          </a:pPr>
          <a:endParaRPr lang="en-US"/>
        </a:p>
      </c:txPr>
    </c:legend>
    <c:plotVisOnly val="1"/>
    <c:dispBlanksAs val="gap"/>
    <c:showDLblsOverMax val="0"/>
  </c:chart>
  <c:spPr>
    <a:ln>
      <a:solidFill>
        <a:schemeClr val="accent1"/>
      </a:solidFill>
    </a:ln>
  </c:spPr>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lrMapOvr bg1="lt1" tx1="dk1" bg2="lt2" tx2="dk2" accent1="accent1" accent2="accent2" accent3="accent3" accent4="accent4" accent5="accent5" accent6="accent6" hlink="hlink" folHlink="folHlink"/>
  <c:chart>
    <c:title>
      <c:tx>
        <c:rich>
          <a:bodyPr/>
          <a:lstStyle/>
          <a:p>
            <a:pPr>
              <a:defRPr/>
            </a:pPr>
            <a:r>
              <a:rPr lang="en-US"/>
              <a:t>Resultados por Escuelas 2013</a:t>
            </a:r>
          </a:p>
        </c:rich>
      </c:tx>
      <c:layout>
        <c:manualLayout>
          <c:xMode val="edge"/>
          <c:yMode val="edge"/>
          <c:x val="0.35533912745887919"/>
          <c:y val="1.6959897090191044E-2"/>
        </c:manualLayout>
      </c:layout>
      <c:overlay val="0"/>
    </c:title>
    <c:autoTitleDeleted val="0"/>
    <c:view3D>
      <c:rotX val="15"/>
      <c:rotY val="20"/>
      <c:rAngAx val="1"/>
    </c:view3D>
    <c:floor>
      <c:thickness val="0"/>
    </c:floor>
    <c:sideWall>
      <c:thickness val="0"/>
    </c:sideWall>
    <c:backWall>
      <c:thickness val="0"/>
    </c:backWall>
    <c:plotArea>
      <c:layout/>
      <c:bar3DChart>
        <c:barDir val="col"/>
        <c:grouping val="clustered"/>
        <c:varyColors val="1"/>
        <c:ser>
          <c:idx val="0"/>
          <c:order val="0"/>
          <c:tx>
            <c:strRef>
              <c:f>'Resumen #3'!$F$4</c:f>
              <c:strCache>
                <c:ptCount val="1"/>
                <c:pt idx="0">
                  <c:v>Promedio x Conglomerado</c:v>
                </c:pt>
              </c:strCache>
            </c:strRef>
          </c:tx>
          <c:invertIfNegative val="0"/>
          <c:dPt>
            <c:idx val="6"/>
            <c:invertIfNegative val="0"/>
            <c:bubble3D val="0"/>
            <c:spPr>
              <a:solidFill>
                <a:srgbClr val="DFF6AC"/>
              </a:solidFill>
            </c:spPr>
          </c:dPt>
          <c:dPt>
            <c:idx val="7"/>
            <c:invertIfNegative val="0"/>
            <c:bubble3D val="0"/>
            <c:spPr>
              <a:solidFill>
                <a:srgbClr val="FAE798"/>
              </a:solidFill>
            </c:spPr>
          </c:dPt>
          <c:dPt>
            <c:idx val="8"/>
            <c:invertIfNegative val="0"/>
            <c:bubble3D val="0"/>
            <c:spPr>
              <a:solidFill>
                <a:srgbClr val="FCF0BC"/>
              </a:solidFill>
            </c:spPr>
          </c:dPt>
          <c:dLbls>
            <c:spPr>
              <a:noFill/>
              <a:ln>
                <a:noFill/>
              </a:ln>
              <a:effectLst/>
            </c:spPr>
            <c:txPr>
              <a:bodyPr/>
              <a:lstStyle/>
              <a:p>
                <a:pPr>
                  <a:defRPr sz="1400" b="1"/>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'Resumen #3'!$E$5:$E$13</c:f>
              <c:strCache>
                <c:ptCount val="9"/>
                <c:pt idx="0">
                  <c:v>La Trinidad</c:v>
                </c:pt>
                <c:pt idx="1">
                  <c:v>Managua</c:v>
                </c:pt>
                <c:pt idx="2">
                  <c:v>León</c:v>
                </c:pt>
                <c:pt idx="3">
                  <c:v>Matagalpa</c:v>
                </c:pt>
                <c:pt idx="4">
                  <c:v>Rivas</c:v>
                </c:pt>
                <c:pt idx="5">
                  <c:v>Boaco</c:v>
                </c:pt>
                <c:pt idx="6">
                  <c:v>Jinotepe</c:v>
                </c:pt>
                <c:pt idx="7">
                  <c:v>Ocotal</c:v>
                </c:pt>
                <c:pt idx="8">
                  <c:v>Estelí</c:v>
                </c:pt>
              </c:strCache>
            </c:strRef>
          </c:cat>
          <c:val>
            <c:numRef>
              <c:f>'Resumen #3'!$F$5:$F$13</c:f>
              <c:numCache>
                <c:formatCode>0.0%</c:formatCode>
                <c:ptCount val="9"/>
                <c:pt idx="0">
                  <c:v>0.89916382373689774</c:v>
                </c:pt>
                <c:pt idx="1">
                  <c:v>0.88539985568736268</c:v>
                </c:pt>
                <c:pt idx="2">
                  <c:v>0.87896014858755589</c:v>
                </c:pt>
                <c:pt idx="3">
                  <c:v>0.85555743634541581</c:v>
                </c:pt>
                <c:pt idx="4">
                  <c:v>0.80815531319660971</c:v>
                </c:pt>
                <c:pt idx="5">
                  <c:v>0.80341438045967173</c:v>
                </c:pt>
                <c:pt idx="6">
                  <c:v>0.71015504755703029</c:v>
                </c:pt>
                <c:pt idx="7">
                  <c:v>0.69669666033535638</c:v>
                </c:pt>
                <c:pt idx="8">
                  <c:v>0.67997425834470027</c:v>
                </c:pt>
              </c:numCache>
            </c:numRef>
          </c:val>
        </c:ser>
        <c:dLbls>
          <c:showLegendKey val="0"/>
          <c:showVal val="0"/>
          <c:showCatName val="0"/>
          <c:showSerName val="0"/>
          <c:showPercent val="0"/>
          <c:showBubbleSize val="0"/>
        </c:dLbls>
        <c:gapWidth val="150"/>
        <c:shape val="cylinder"/>
        <c:axId val="318783992"/>
        <c:axId val="318785952"/>
        <c:axId val="0"/>
      </c:bar3DChart>
      <c:catAx>
        <c:axId val="318783992"/>
        <c:scaling>
          <c:orientation val="minMax"/>
        </c:scaling>
        <c:delete val="0"/>
        <c:axPos val="b"/>
        <c:numFmt formatCode="General" sourceLinked="0"/>
        <c:majorTickMark val="out"/>
        <c:minorTickMark val="none"/>
        <c:tickLblPos val="nextTo"/>
        <c:txPr>
          <a:bodyPr/>
          <a:lstStyle/>
          <a:p>
            <a:pPr>
              <a:defRPr sz="1400" b="1"/>
            </a:pPr>
            <a:endParaRPr lang="en-US"/>
          </a:p>
        </c:txPr>
        <c:crossAx val="318785952"/>
        <c:crosses val="autoZero"/>
        <c:auto val="1"/>
        <c:lblAlgn val="ctr"/>
        <c:lblOffset val="100"/>
        <c:noMultiLvlLbl val="0"/>
      </c:catAx>
      <c:valAx>
        <c:axId val="318785952"/>
        <c:scaling>
          <c:orientation val="minMax"/>
        </c:scaling>
        <c:delete val="1"/>
        <c:axPos val="l"/>
        <c:majorGridlines/>
        <c:numFmt formatCode="0.0%" sourceLinked="1"/>
        <c:majorTickMark val="out"/>
        <c:minorTickMark val="none"/>
        <c:tickLblPos val="none"/>
        <c:crossAx val="318783992"/>
        <c:crosses val="autoZero"/>
        <c:crossBetween val="between"/>
      </c:valAx>
    </c:plotArea>
    <c:plotVisOnly val="1"/>
    <c:dispBlanksAs val="gap"/>
    <c:showDLblsOverMax val="0"/>
  </c:chart>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0EA5F0D-C1DC-412F-A146-DDB3A74B588F}" type="datetimeFigureOut">
              <a:rPr lang="en-US"/>
              <a:pPr/>
              <a:t>9/7/2016</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BAE14B8-3CC9-472D-9BC5-A84D80684DE2}" type="slidenum">
              <a:rPr/>
              <a:pPr/>
              <a:t>‹#›</a:t>
            </a:fld>
            <a:endParaRPr/>
          </a:p>
        </p:txBody>
      </p:sp>
    </p:spTree>
    <p:extLst>
      <p:ext uri="{BB962C8B-B14F-4D97-AF65-F5344CB8AC3E}">
        <p14:creationId xmlns:p14="http://schemas.microsoft.com/office/powerpoint/2010/main" val="25778275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CDE508-72C8-4AB5-AA9C-1584D31690E0}" type="datetimeFigureOut">
              <a:rPr lang="en-US"/>
              <a:pPr/>
              <a:t>9/7/2016</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08610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B667E1-E601-4AAF-B95C-B25720D70A60}" type="slidenum">
              <a:rPr/>
              <a:pPr/>
              <a:t>‹#›</a:t>
            </a:fld>
            <a:endParaRPr/>
          </a:p>
        </p:txBody>
      </p:sp>
    </p:spTree>
    <p:extLst>
      <p:ext uri="{BB962C8B-B14F-4D97-AF65-F5344CB8AC3E}">
        <p14:creationId xmlns:p14="http://schemas.microsoft.com/office/powerpoint/2010/main" val="7111367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CR" smtClean="0"/>
          </a:p>
        </p:txBody>
      </p:sp>
    </p:spTree>
    <p:extLst>
      <p:ext uri="{BB962C8B-B14F-4D97-AF65-F5344CB8AC3E}">
        <p14:creationId xmlns:p14="http://schemas.microsoft.com/office/powerpoint/2010/main" val="41134270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Pr>
        <a:gradFill>
          <a:gsLst>
            <a:gs pos="100000">
              <a:schemeClr val="accent1">
                <a:lumMod val="20000"/>
                <a:lumOff val="80000"/>
                <a:alpha val="86000"/>
              </a:schemeClr>
            </a:gs>
            <a:gs pos="42000">
              <a:schemeClr val="bg1">
                <a:alpha val="40000"/>
              </a:schemeClr>
            </a:gs>
            <a:gs pos="0">
              <a:schemeClr val="accent1">
                <a:lumMod val="20000"/>
                <a:lumOff val="80000"/>
                <a:alpha val="85000"/>
              </a:schemeClr>
            </a:gs>
            <a:gs pos="75000">
              <a:schemeClr val="bg1">
                <a:alpha val="40000"/>
              </a:schemeClr>
            </a:gs>
          </a:gsLst>
          <a:lin ang="5400000" scaled="0"/>
        </a:gradFill>
        <a:effectLst/>
      </p:bgPr>
    </p:bg>
    <p:spTree>
      <p:nvGrpSpPr>
        <p:cNvPr id="1" name=""/>
        <p:cNvGrpSpPr/>
        <p:nvPr/>
      </p:nvGrpSpPr>
      <p:grpSpPr>
        <a:xfrm>
          <a:off x="0" y="0"/>
          <a:ext cx="0" cy="0"/>
          <a:chOff x="0" y="0"/>
          <a:chExt cx="0" cy="0"/>
        </a:xfrm>
      </p:grpSpPr>
      <p:grpSp>
        <p:nvGrpSpPr>
          <p:cNvPr id="6" name="Group 5"/>
          <p:cNvGrpSpPr/>
          <p:nvPr/>
        </p:nvGrpSpPr>
        <p:grpSpPr>
          <a:xfrm>
            <a:off x="0" y="0"/>
            <a:ext cx="12188825" cy="713232"/>
            <a:chOff x="0" y="0"/>
            <a:chExt cx="12188825" cy="713232"/>
          </a:xfrm>
        </p:grpSpPr>
        <p:sp>
          <p:nvSpPr>
            <p:cNvPr id="7" name="Rectangle 6"/>
            <p:cNvSpPr/>
            <p:nvPr/>
          </p:nvSpPr>
          <p:spPr>
            <a:xfrm flipV="1">
              <a:off x="0" y="73152"/>
              <a:ext cx="12188825" cy="640080"/>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1" name="Group 10"/>
          <p:cNvGrpSpPr/>
          <p:nvPr/>
        </p:nvGrpSpPr>
        <p:grpSpPr>
          <a:xfrm>
            <a:off x="0" y="0"/>
            <a:ext cx="713232" cy="6858000"/>
            <a:chOff x="0" y="0"/>
            <a:chExt cx="713232" cy="6858000"/>
          </a:xfrm>
        </p:grpSpPr>
        <p:sp>
          <p:nvSpPr>
            <p:cNvPr id="12" name="Rectangle 11"/>
            <p:cNvSpPr/>
            <p:nvPr/>
          </p:nvSpPr>
          <p:spPr>
            <a:xfrm flipH="1">
              <a:off x="73152" y="0"/>
              <a:ext cx="640080" cy="6858000"/>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Rectangle 12"/>
            <p:cNvSpPr/>
            <p:nvPr/>
          </p:nvSpPr>
          <p:spPr>
            <a:xfrm flipH="1">
              <a:off x="0" y="0"/>
              <a:ext cx="202718" cy="6858000"/>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4" name="Group 13"/>
          <p:cNvGrpSpPr/>
          <p:nvPr/>
        </p:nvGrpSpPr>
        <p:grpSpPr>
          <a:xfrm>
            <a:off x="11476762" y="0"/>
            <a:ext cx="746886" cy="6858000"/>
            <a:chOff x="11476762" y="0"/>
            <a:chExt cx="746886" cy="6858000"/>
          </a:xfrm>
        </p:grpSpPr>
        <p:sp>
          <p:nvSpPr>
            <p:cNvPr id="15" name="Rectangle 14"/>
            <p:cNvSpPr/>
            <p:nvPr/>
          </p:nvSpPr>
          <p:spPr>
            <a:xfrm flipH="1">
              <a:off x="11476762" y="0"/>
              <a:ext cx="640080" cy="6858000"/>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p:nvSpPr>
          <p:spPr>
            <a:xfrm flipH="1">
              <a:off x="12020930" y="0"/>
              <a:ext cx="202718" cy="6858000"/>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7" name="Group 16"/>
          <p:cNvGrpSpPr/>
          <p:nvPr/>
        </p:nvGrpSpPr>
        <p:grpSpPr>
          <a:xfrm flipV="1">
            <a:off x="0" y="6144768"/>
            <a:ext cx="12188825" cy="713232"/>
            <a:chOff x="0" y="0"/>
            <a:chExt cx="12188825" cy="713232"/>
          </a:xfrm>
        </p:grpSpPr>
        <p:sp>
          <p:nvSpPr>
            <p:cNvPr id="18" name="Rectangle 17"/>
            <p:cNvSpPr/>
            <p:nvPr/>
          </p:nvSpPr>
          <p:spPr>
            <a:xfrm flipV="1">
              <a:off x="0" y="73152"/>
              <a:ext cx="12188825" cy="640080"/>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9" name="Rectangle 18"/>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ctrTitle"/>
          </p:nvPr>
        </p:nvSpPr>
        <p:spPr>
          <a:xfrm>
            <a:off x="1295400" y="1188720"/>
            <a:ext cx="9601200" cy="2514600"/>
          </a:xfrm>
        </p:spPr>
        <p:txBody>
          <a:bodyPr anchor="b">
            <a:noAutofit/>
          </a:bodyPr>
          <a:lstStyle>
            <a:lvl1pPr algn="ctr">
              <a:defRPr sz="6000"/>
            </a:lvl1pPr>
          </a:lstStyle>
          <a:p>
            <a:r>
              <a:rPr lang="es-ES" smtClean="0"/>
              <a:t>Haga clic para modificar el estilo de título del patrón</a:t>
            </a:r>
            <a:endParaRPr/>
          </a:p>
        </p:txBody>
      </p:sp>
      <p:sp>
        <p:nvSpPr>
          <p:cNvPr id="3" name="Subtitle 2"/>
          <p:cNvSpPr>
            <a:spLocks noGrp="1"/>
          </p:cNvSpPr>
          <p:nvPr>
            <p:ph type="subTitle" idx="1"/>
          </p:nvPr>
        </p:nvSpPr>
        <p:spPr>
          <a:xfrm>
            <a:off x="1295400" y="3749040"/>
            <a:ext cx="9601200" cy="914400"/>
          </a:xfrm>
        </p:spPr>
        <p:txBody>
          <a:bodyPr>
            <a:normAutofit/>
          </a:bodyPr>
          <a:lstStyle>
            <a:lvl1pPr marL="0" indent="0" algn="ctr">
              <a:spcBef>
                <a:spcPts val="0"/>
              </a:spcBef>
              <a:buNone/>
              <a:defRPr sz="2400" cap="all" baseline="0"/>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s-ES" smtClean="0"/>
              <a:t>Haga clic para modificar el estilo de subtítulo del patrón</a:t>
            </a:r>
            <a:endParaRPr/>
          </a:p>
        </p:txBody>
      </p:sp>
    </p:spTree>
    <p:extLst>
      <p:ext uri="{BB962C8B-B14F-4D97-AF65-F5344CB8AC3E}">
        <p14:creationId xmlns:p14="http://schemas.microsoft.com/office/powerpoint/2010/main" val="3382882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a:p>
        </p:txBody>
      </p:sp>
      <p:sp>
        <p:nvSpPr>
          <p:cNvPr id="4" name="Date Placeholder 3"/>
          <p:cNvSpPr>
            <a:spLocks noGrp="1"/>
          </p:cNvSpPr>
          <p:nvPr>
            <p:ph type="dt" sz="half" idx="10"/>
          </p:nvPr>
        </p:nvSpPr>
        <p:spPr/>
        <p:txBody>
          <a:bodyPr/>
          <a:lstStyle/>
          <a:p>
            <a:fld id="{9E583DDF-CA54-461A-A486-592D2374C532}" type="datetimeFigureOut">
              <a:rPr lang="en-US"/>
              <a:pPr/>
              <a:t>9/7/2016</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CA8D9AD5-F248-4919-864A-CFD76CC027D6}" type="slidenum">
              <a:rPr/>
              <a:pPr/>
              <a:t>‹#›</a:t>
            </a:fld>
            <a:endParaRPr/>
          </a:p>
        </p:txBody>
      </p:sp>
    </p:spTree>
    <p:extLst>
      <p:ext uri="{BB962C8B-B14F-4D97-AF65-F5344CB8AC3E}">
        <p14:creationId xmlns:p14="http://schemas.microsoft.com/office/powerpoint/2010/main" val="3338572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274638"/>
            <a:ext cx="2628900" cy="5897562"/>
          </a:xfrm>
        </p:spPr>
        <p:txBody>
          <a:bodyPr vert="eaVert"/>
          <a:lstStyle/>
          <a:p>
            <a:r>
              <a:rPr lang="es-ES" smtClean="0"/>
              <a:t>Haga clic para modificar el estilo de título del patrón</a:t>
            </a:r>
            <a:endParaRPr/>
          </a:p>
        </p:txBody>
      </p:sp>
      <p:sp>
        <p:nvSpPr>
          <p:cNvPr id="3" name="Vertical Text Placeholder 2"/>
          <p:cNvSpPr>
            <a:spLocks noGrp="1"/>
          </p:cNvSpPr>
          <p:nvPr>
            <p:ph type="body" orient="vert" idx="1"/>
          </p:nvPr>
        </p:nvSpPr>
        <p:spPr>
          <a:xfrm>
            <a:off x="838200" y="274638"/>
            <a:ext cx="7734300" cy="5897562"/>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a:p>
        </p:txBody>
      </p:sp>
      <p:sp>
        <p:nvSpPr>
          <p:cNvPr id="4" name="Date Placeholder 3"/>
          <p:cNvSpPr>
            <a:spLocks noGrp="1"/>
          </p:cNvSpPr>
          <p:nvPr>
            <p:ph type="dt" sz="half" idx="10"/>
          </p:nvPr>
        </p:nvSpPr>
        <p:spPr/>
        <p:txBody>
          <a:bodyPr/>
          <a:lstStyle/>
          <a:p>
            <a:fld id="{9E583DDF-CA54-461A-A486-592D2374C532}" type="datetimeFigureOut">
              <a:rPr lang="en-US"/>
              <a:pPr/>
              <a:t>9/7/2016</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CA8D9AD5-F248-4919-864A-CFD76CC027D6}" type="slidenum">
              <a:rPr/>
              <a:pPr/>
              <a:t>‹#›</a:t>
            </a:fld>
            <a:endParaRPr/>
          </a:p>
        </p:txBody>
      </p:sp>
    </p:spTree>
    <p:extLst>
      <p:ext uri="{BB962C8B-B14F-4D97-AF65-F5344CB8AC3E}">
        <p14:creationId xmlns:p14="http://schemas.microsoft.com/office/powerpoint/2010/main" val="2751558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a:p>
        </p:txBody>
      </p:sp>
      <p:sp>
        <p:nvSpPr>
          <p:cNvPr id="4" name="Date Placeholder 3"/>
          <p:cNvSpPr>
            <a:spLocks noGrp="1"/>
          </p:cNvSpPr>
          <p:nvPr>
            <p:ph type="dt" sz="half" idx="10"/>
          </p:nvPr>
        </p:nvSpPr>
        <p:spPr/>
        <p:txBody>
          <a:bodyPr/>
          <a:lstStyle/>
          <a:p>
            <a:fld id="{9E583DDF-CA54-461A-A486-592D2374C532}" type="datetimeFigureOut">
              <a:rPr lang="en-US"/>
              <a:pPr/>
              <a:t>9/7/2016</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CA8D9AD5-F248-4919-864A-CFD76CC027D6}" type="slidenum">
              <a:rPr/>
              <a:pPr/>
              <a:t>‹#›</a:t>
            </a:fld>
            <a:endParaRPr/>
          </a:p>
        </p:txBody>
      </p:sp>
    </p:spTree>
    <p:extLst>
      <p:ext uri="{BB962C8B-B14F-4D97-AF65-F5344CB8AC3E}">
        <p14:creationId xmlns:p14="http://schemas.microsoft.com/office/powerpoint/2010/main" val="4159342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grpSp>
        <p:nvGrpSpPr>
          <p:cNvPr id="8" name="Group 7"/>
          <p:cNvGrpSpPr/>
          <p:nvPr/>
        </p:nvGrpSpPr>
        <p:grpSpPr>
          <a:xfrm flipV="1">
            <a:off x="0" y="6309360"/>
            <a:ext cx="12188825" cy="548640"/>
            <a:chOff x="0" y="0"/>
            <a:chExt cx="12188825" cy="713232"/>
          </a:xfrm>
        </p:grpSpPr>
        <p:sp>
          <p:nvSpPr>
            <p:cNvPr id="9" name="Rectangle 8"/>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1" name="Group 10"/>
          <p:cNvGrpSpPr/>
          <p:nvPr/>
        </p:nvGrpSpPr>
        <p:grpSpPr>
          <a:xfrm>
            <a:off x="16736" y="0"/>
            <a:ext cx="12188825" cy="548640"/>
            <a:chOff x="0" y="0"/>
            <a:chExt cx="12188825" cy="713232"/>
          </a:xfrm>
        </p:grpSpPr>
        <p:sp>
          <p:nvSpPr>
            <p:cNvPr id="12" name="Rectangle 11"/>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Rectangle 12"/>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4" name="Date Placeholder 3"/>
          <p:cNvSpPr>
            <a:spLocks noGrp="1"/>
          </p:cNvSpPr>
          <p:nvPr>
            <p:ph type="dt" sz="half" idx="10"/>
          </p:nvPr>
        </p:nvSpPr>
        <p:spPr/>
        <p:txBody>
          <a:bodyPr/>
          <a:lstStyle/>
          <a:p>
            <a:fld id="{9E583DDF-CA54-461A-A486-592D2374C532}" type="datetimeFigureOut">
              <a:rPr lang="en-US"/>
              <a:pPr/>
              <a:t>9/7/2016</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CA8D9AD5-F248-4919-864A-CFD76CC027D6}" type="slidenum">
              <a:rPr/>
              <a:pPr/>
              <a:t>‹#›</a:t>
            </a:fld>
            <a:endParaRPr/>
          </a:p>
        </p:txBody>
      </p:sp>
      <p:sp>
        <p:nvSpPr>
          <p:cNvPr id="2" name="Title 1"/>
          <p:cNvSpPr>
            <a:spLocks noGrp="1"/>
          </p:cNvSpPr>
          <p:nvPr>
            <p:ph type="title"/>
          </p:nvPr>
        </p:nvSpPr>
        <p:spPr>
          <a:xfrm>
            <a:off x="1295400" y="1188720"/>
            <a:ext cx="9601200" cy="2514600"/>
          </a:xfrm>
        </p:spPr>
        <p:txBody>
          <a:bodyPr anchor="b">
            <a:normAutofit/>
          </a:bodyPr>
          <a:lstStyle>
            <a:lvl1pPr algn="ctr">
              <a:defRPr sz="5400" b="0">
                <a:solidFill>
                  <a:schemeClr val="tx1">
                    <a:lumMod val="75000"/>
                  </a:schemeClr>
                </a:solidFill>
              </a:defRPr>
            </a:lvl1pPr>
          </a:lstStyle>
          <a:p>
            <a:r>
              <a:rPr lang="es-ES" smtClean="0"/>
              <a:t>Haga clic para modificar el estilo de título del patrón</a:t>
            </a:r>
            <a:endParaRPr/>
          </a:p>
        </p:txBody>
      </p:sp>
      <p:sp>
        <p:nvSpPr>
          <p:cNvPr id="3" name="Text Placeholder 2"/>
          <p:cNvSpPr>
            <a:spLocks noGrp="1"/>
          </p:cNvSpPr>
          <p:nvPr>
            <p:ph type="body" idx="1"/>
          </p:nvPr>
        </p:nvSpPr>
        <p:spPr>
          <a:xfrm>
            <a:off x="1295400" y="3749040"/>
            <a:ext cx="9601200" cy="914400"/>
          </a:xfrm>
        </p:spPr>
        <p:txBody>
          <a:bodyPr anchor="t"/>
          <a:lstStyle>
            <a:lvl1pPr marL="0" indent="0" algn="ctr">
              <a:spcBef>
                <a:spcPts val="0"/>
              </a:spcBef>
              <a:buNone/>
              <a:defRPr sz="2000" cap="all"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Tree>
    <p:extLst>
      <p:ext uri="{BB962C8B-B14F-4D97-AF65-F5344CB8AC3E}">
        <p14:creationId xmlns:p14="http://schemas.microsoft.com/office/powerpoint/2010/main" val="2715843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a:p>
        </p:txBody>
      </p:sp>
      <p:sp>
        <p:nvSpPr>
          <p:cNvPr id="3" name="Content Placeholder 2"/>
          <p:cNvSpPr>
            <a:spLocks noGrp="1"/>
          </p:cNvSpPr>
          <p:nvPr>
            <p:ph sz="half" idx="1"/>
          </p:nvPr>
        </p:nvSpPr>
        <p:spPr>
          <a:xfrm>
            <a:off x="1341120" y="1673352"/>
            <a:ext cx="4572000" cy="43434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a:p>
        </p:txBody>
      </p:sp>
      <p:sp>
        <p:nvSpPr>
          <p:cNvPr id="4" name="Content Placeholder 3"/>
          <p:cNvSpPr>
            <a:spLocks noGrp="1"/>
          </p:cNvSpPr>
          <p:nvPr>
            <p:ph sz="half" idx="2"/>
          </p:nvPr>
        </p:nvSpPr>
        <p:spPr>
          <a:xfrm>
            <a:off x="6278880" y="1673352"/>
            <a:ext cx="4572000" cy="43434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a:p>
        </p:txBody>
      </p:sp>
      <p:sp>
        <p:nvSpPr>
          <p:cNvPr id="5" name="Date Placeholder 4"/>
          <p:cNvSpPr>
            <a:spLocks noGrp="1"/>
          </p:cNvSpPr>
          <p:nvPr>
            <p:ph type="dt" sz="half" idx="10"/>
          </p:nvPr>
        </p:nvSpPr>
        <p:spPr/>
        <p:txBody>
          <a:bodyPr/>
          <a:lstStyle/>
          <a:p>
            <a:fld id="{0A879FD0-C37A-4F50-8F3B-5FA0D9D0B42F}" type="datetimeFigureOut">
              <a:rPr lang="en-US"/>
              <a:pPr/>
              <a:t>9/7/2016</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D06EF73-9DB8-4763-865F-2F88181A4732}" type="slidenum">
              <a:rPr/>
              <a:pPr/>
              <a:t>‹#›</a:t>
            </a:fld>
            <a:endParaRPr/>
          </a:p>
        </p:txBody>
      </p:sp>
    </p:spTree>
    <p:extLst>
      <p:ext uri="{BB962C8B-B14F-4D97-AF65-F5344CB8AC3E}">
        <p14:creationId xmlns:p14="http://schemas.microsoft.com/office/powerpoint/2010/main" val="2923056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a:p>
        </p:txBody>
      </p:sp>
      <p:sp>
        <p:nvSpPr>
          <p:cNvPr id="3" name="Text Placeholder 2"/>
          <p:cNvSpPr>
            <a:spLocks noGrp="1"/>
          </p:cNvSpPr>
          <p:nvPr>
            <p:ph type="body" idx="1"/>
          </p:nvPr>
        </p:nvSpPr>
        <p:spPr>
          <a:xfrm>
            <a:off x="1341120" y="1600200"/>
            <a:ext cx="4572000" cy="758952"/>
          </a:xfrm>
        </p:spPr>
        <p:txBody>
          <a:bodyPr anchor="ctr">
            <a:normAutofit/>
          </a:bodyPr>
          <a:lstStyle>
            <a:lvl1pPr marL="0" indent="0">
              <a:spcBef>
                <a:spcPts val="0"/>
              </a:spcBef>
              <a:buNone/>
              <a:defRPr sz="20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341120" y="2441448"/>
            <a:ext cx="4572000" cy="358444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a:p>
        </p:txBody>
      </p:sp>
      <p:sp>
        <p:nvSpPr>
          <p:cNvPr id="5" name="Text Placeholder 4"/>
          <p:cNvSpPr>
            <a:spLocks noGrp="1"/>
          </p:cNvSpPr>
          <p:nvPr>
            <p:ph type="body" sz="quarter" idx="3"/>
          </p:nvPr>
        </p:nvSpPr>
        <p:spPr>
          <a:xfrm>
            <a:off x="6278880" y="1600200"/>
            <a:ext cx="4572000" cy="758952"/>
          </a:xfrm>
        </p:spPr>
        <p:txBody>
          <a:bodyPr anchor="ctr">
            <a:normAutofit/>
          </a:bodyPr>
          <a:lstStyle>
            <a:lvl1pPr marL="0" indent="0">
              <a:spcBef>
                <a:spcPts val="0"/>
              </a:spcBef>
              <a:buNone/>
              <a:defRPr sz="20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6278880" y="2441448"/>
            <a:ext cx="4572000" cy="358444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a:p>
        </p:txBody>
      </p:sp>
      <p:sp>
        <p:nvSpPr>
          <p:cNvPr id="7" name="Date Placeholder 6"/>
          <p:cNvSpPr>
            <a:spLocks noGrp="1"/>
          </p:cNvSpPr>
          <p:nvPr>
            <p:ph type="dt" sz="half" idx="10"/>
          </p:nvPr>
        </p:nvSpPr>
        <p:spPr/>
        <p:txBody>
          <a:bodyPr/>
          <a:lstStyle/>
          <a:p>
            <a:fld id="{9E583DDF-CA54-461A-A486-592D2374C532}" type="datetimeFigureOut">
              <a:rPr lang="en-US"/>
              <a:pPr/>
              <a:t>9/7/2016</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CA8D9AD5-F248-4919-864A-CFD76CC027D6}" type="slidenum">
              <a:rPr/>
              <a:pPr/>
              <a:t>‹#›</a:t>
            </a:fld>
            <a:endParaRPr/>
          </a:p>
        </p:txBody>
      </p:sp>
    </p:spTree>
    <p:extLst>
      <p:ext uri="{BB962C8B-B14F-4D97-AF65-F5344CB8AC3E}">
        <p14:creationId xmlns:p14="http://schemas.microsoft.com/office/powerpoint/2010/main" val="4057080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a:p>
        </p:txBody>
      </p:sp>
      <p:sp>
        <p:nvSpPr>
          <p:cNvPr id="3" name="Date Placeholder 2"/>
          <p:cNvSpPr>
            <a:spLocks noGrp="1"/>
          </p:cNvSpPr>
          <p:nvPr>
            <p:ph type="dt" sz="half" idx="10"/>
          </p:nvPr>
        </p:nvSpPr>
        <p:spPr/>
        <p:txBody>
          <a:bodyPr/>
          <a:lstStyle/>
          <a:p>
            <a:fld id="{9E583DDF-CA54-461A-A486-592D2374C532}" type="datetimeFigureOut">
              <a:rPr lang="en-US"/>
              <a:pPr/>
              <a:t>9/7/2016</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CA8D9AD5-F248-4919-864A-CFD76CC027D6}" type="slidenum">
              <a:rPr/>
              <a:pPr/>
              <a:t>‹#›</a:t>
            </a:fld>
            <a:endParaRPr/>
          </a:p>
        </p:txBody>
      </p:sp>
    </p:spTree>
    <p:extLst>
      <p:ext uri="{BB962C8B-B14F-4D97-AF65-F5344CB8AC3E}">
        <p14:creationId xmlns:p14="http://schemas.microsoft.com/office/powerpoint/2010/main" val="842011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583DDF-CA54-461A-A486-592D2374C532}" type="datetimeFigureOut">
              <a:rPr lang="en-US"/>
              <a:pPr/>
              <a:t>9/7/2016</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CA8D9AD5-F248-4919-864A-CFD76CC027D6}" type="slidenum">
              <a:rPr/>
              <a:pPr/>
              <a:t>‹#›</a:t>
            </a:fld>
            <a:endParaRPr/>
          </a:p>
        </p:txBody>
      </p:sp>
    </p:spTree>
    <p:extLst>
      <p:ext uri="{BB962C8B-B14F-4D97-AF65-F5344CB8AC3E}">
        <p14:creationId xmlns:p14="http://schemas.microsoft.com/office/powerpoint/2010/main" val="2559003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grpSp>
        <p:nvGrpSpPr>
          <p:cNvPr id="8" name="Group 7"/>
          <p:cNvGrpSpPr/>
          <p:nvPr/>
        </p:nvGrpSpPr>
        <p:grpSpPr>
          <a:xfrm>
            <a:off x="0" y="0"/>
            <a:ext cx="12188825" cy="548640"/>
            <a:chOff x="0" y="0"/>
            <a:chExt cx="12188825" cy="713232"/>
          </a:xfrm>
        </p:grpSpPr>
        <p:sp>
          <p:nvSpPr>
            <p:cNvPr id="9" name="Rectangle 8"/>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8138160" y="1828800"/>
            <a:ext cx="3657600" cy="2286000"/>
          </a:xfrm>
        </p:spPr>
        <p:txBody>
          <a:bodyPr anchor="b">
            <a:normAutofit/>
          </a:bodyPr>
          <a:lstStyle>
            <a:lvl1pPr>
              <a:defRPr sz="3400" b="0"/>
            </a:lvl1pPr>
          </a:lstStyle>
          <a:p>
            <a:r>
              <a:rPr lang="es-ES" smtClean="0"/>
              <a:t>Haga clic para modificar el estilo de título del patrón</a:t>
            </a:r>
            <a:endParaRPr/>
          </a:p>
        </p:txBody>
      </p:sp>
      <p:sp>
        <p:nvSpPr>
          <p:cNvPr id="3" name="Content Placeholder 2"/>
          <p:cNvSpPr>
            <a:spLocks noGrp="1"/>
          </p:cNvSpPr>
          <p:nvPr>
            <p:ph idx="1"/>
          </p:nvPr>
        </p:nvSpPr>
        <p:spPr>
          <a:xfrm>
            <a:off x="548640" y="1005840"/>
            <a:ext cx="7223760" cy="493776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a:p>
        </p:txBody>
      </p:sp>
      <p:sp>
        <p:nvSpPr>
          <p:cNvPr id="4" name="Text Placeholder 3"/>
          <p:cNvSpPr>
            <a:spLocks noGrp="1"/>
          </p:cNvSpPr>
          <p:nvPr>
            <p:ph type="body" sz="half" idx="2"/>
          </p:nvPr>
        </p:nvSpPr>
        <p:spPr>
          <a:xfrm>
            <a:off x="8138160" y="4206240"/>
            <a:ext cx="3657600" cy="1645920"/>
          </a:xfrm>
        </p:spPr>
        <p:txBody>
          <a:bodyPr>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9E583DDF-CA54-461A-A486-592D2374C532}" type="datetimeFigureOut">
              <a:rPr lang="en-US"/>
              <a:pPr/>
              <a:t>9/7/2016</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CA8D9AD5-F248-4919-864A-CFD76CC027D6}" type="slidenum">
              <a:rPr/>
              <a:pPr/>
              <a:t>‹#›</a:t>
            </a:fld>
            <a:endParaRPr/>
          </a:p>
        </p:txBody>
      </p:sp>
    </p:spTree>
    <p:extLst>
      <p:ext uri="{BB962C8B-B14F-4D97-AF65-F5344CB8AC3E}">
        <p14:creationId xmlns:p14="http://schemas.microsoft.com/office/powerpoint/2010/main" val="1435946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138160" y="1828800"/>
            <a:ext cx="3657600" cy="2286000"/>
          </a:xfrm>
        </p:spPr>
        <p:txBody>
          <a:bodyPr anchor="b">
            <a:normAutofit/>
          </a:bodyPr>
          <a:lstStyle>
            <a:lvl1pPr>
              <a:defRPr sz="3400" b="0"/>
            </a:lvl1pPr>
          </a:lstStyle>
          <a:p>
            <a:r>
              <a:rPr lang="es-ES" smtClean="0"/>
              <a:t>Haga clic para modificar el estilo de título del patrón</a:t>
            </a:r>
            <a:endParaRPr/>
          </a:p>
        </p:txBody>
      </p:sp>
      <p:sp>
        <p:nvSpPr>
          <p:cNvPr id="3" name="Picture Placeholder 2"/>
          <p:cNvSpPr>
            <a:spLocks noGrp="1"/>
          </p:cNvSpPr>
          <p:nvPr>
            <p:ph type="pic" idx="1"/>
          </p:nvPr>
        </p:nvSpPr>
        <p:spPr>
          <a:xfrm>
            <a:off x="548640" y="548640"/>
            <a:ext cx="6675120" cy="5760720"/>
          </a:xfrm>
          <a:noFill/>
        </p:spPr>
        <p:txBody>
          <a:bodyPr/>
          <a:lstStyle>
            <a:lvl1pPr marL="0" indent="0" algn="ctr">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a:p>
        </p:txBody>
      </p:sp>
      <p:sp>
        <p:nvSpPr>
          <p:cNvPr id="4" name="Text Placeholder 3"/>
          <p:cNvSpPr>
            <a:spLocks noGrp="1"/>
          </p:cNvSpPr>
          <p:nvPr>
            <p:ph type="body" sz="half" idx="2"/>
          </p:nvPr>
        </p:nvSpPr>
        <p:spPr>
          <a:xfrm>
            <a:off x="8138160" y="4206240"/>
            <a:ext cx="3657600" cy="1645920"/>
          </a:xfrm>
        </p:spPr>
        <p:txBody>
          <a:bodyPr>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9E583DDF-CA54-461A-A486-592D2374C532}" type="datetimeFigureOut">
              <a:rPr lang="en-US"/>
              <a:pPr/>
              <a:t>9/7/2016</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CA8D9AD5-F248-4919-864A-CFD76CC027D6}" type="slidenum">
              <a:rPr/>
              <a:pPr/>
              <a:t>‹#›</a:t>
            </a:fld>
            <a:endParaRPr/>
          </a:p>
        </p:txBody>
      </p:sp>
      <p:grpSp>
        <p:nvGrpSpPr>
          <p:cNvPr id="8" name="Group 7"/>
          <p:cNvGrpSpPr/>
          <p:nvPr/>
        </p:nvGrpSpPr>
        <p:grpSpPr>
          <a:xfrm>
            <a:off x="0" y="0"/>
            <a:ext cx="7772400" cy="548640"/>
            <a:chOff x="0" y="0"/>
            <a:chExt cx="12188825" cy="713232"/>
          </a:xfrm>
        </p:grpSpPr>
        <p:sp>
          <p:nvSpPr>
            <p:cNvPr id="9" name="Rectangle 8"/>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1" name="Group 10"/>
          <p:cNvGrpSpPr/>
          <p:nvPr/>
        </p:nvGrpSpPr>
        <p:grpSpPr>
          <a:xfrm flipV="1">
            <a:off x="0" y="6309360"/>
            <a:ext cx="7772400" cy="548640"/>
            <a:chOff x="0" y="0"/>
            <a:chExt cx="12188825" cy="713232"/>
          </a:xfrm>
        </p:grpSpPr>
        <p:sp>
          <p:nvSpPr>
            <p:cNvPr id="12" name="Rectangle 11"/>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Rectangle 12"/>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4" name="Group 13"/>
          <p:cNvGrpSpPr/>
          <p:nvPr/>
        </p:nvGrpSpPr>
        <p:grpSpPr>
          <a:xfrm rot="5400000" flipV="1">
            <a:off x="-3154680" y="3154680"/>
            <a:ext cx="6858000" cy="548640"/>
            <a:chOff x="0" y="0"/>
            <a:chExt cx="12188825" cy="713232"/>
          </a:xfrm>
        </p:grpSpPr>
        <p:sp>
          <p:nvSpPr>
            <p:cNvPr id="15" name="Rectangle 14"/>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7" name="Group 16"/>
          <p:cNvGrpSpPr/>
          <p:nvPr/>
        </p:nvGrpSpPr>
        <p:grpSpPr>
          <a:xfrm rot="16200000" flipH="1" flipV="1">
            <a:off x="4069079" y="3154681"/>
            <a:ext cx="6858000" cy="548640"/>
            <a:chOff x="0" y="0"/>
            <a:chExt cx="12188825" cy="713232"/>
          </a:xfrm>
        </p:grpSpPr>
        <p:sp>
          <p:nvSpPr>
            <p:cNvPr id="18" name="Rectangle 17"/>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9" name="Rectangle 18"/>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Tree>
    <p:extLst>
      <p:ext uri="{BB962C8B-B14F-4D97-AF65-F5344CB8AC3E}">
        <p14:creationId xmlns:p14="http://schemas.microsoft.com/office/powerpoint/2010/main" val="1371734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chemeClr val="accent1">
                <a:lumMod val="20000"/>
                <a:lumOff val="80000"/>
                <a:alpha val="56000"/>
              </a:schemeClr>
            </a:gs>
            <a:gs pos="79000">
              <a:schemeClr val="bg1"/>
            </a:gs>
          </a:gsLst>
          <a:lin ang="5400000" scaled="0"/>
        </a:gradFill>
        <a:effectLst/>
      </p:bgPr>
    </p:bg>
    <p:spTree>
      <p:nvGrpSpPr>
        <p:cNvPr id="1" name=""/>
        <p:cNvGrpSpPr/>
        <p:nvPr/>
      </p:nvGrpSpPr>
      <p:grpSpPr>
        <a:xfrm>
          <a:off x="0" y="0"/>
          <a:ext cx="0" cy="0"/>
          <a:chOff x="0" y="0"/>
          <a:chExt cx="0" cy="0"/>
        </a:xfrm>
      </p:grpSpPr>
      <p:grpSp>
        <p:nvGrpSpPr>
          <p:cNvPr id="8" name="Group 7"/>
          <p:cNvGrpSpPr/>
          <p:nvPr/>
        </p:nvGrpSpPr>
        <p:grpSpPr bwMode="auto">
          <a:xfrm flipV="1">
            <a:off x="0" y="6309360"/>
            <a:ext cx="12188825" cy="548640"/>
            <a:chOff x="0" y="0"/>
            <a:chExt cx="12188825" cy="713232"/>
          </a:xfrm>
        </p:grpSpPr>
        <p:sp>
          <p:nvSpPr>
            <p:cNvPr id="9" name="Rectangle 8"/>
            <p:cNvSpPr/>
            <p:nvPr/>
          </p:nvSpPr>
          <p:spPr bwMode="auto">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bwMode="auto">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Placeholder 1"/>
          <p:cNvSpPr>
            <a:spLocks noGrp="1"/>
          </p:cNvSpPr>
          <p:nvPr>
            <p:ph type="title"/>
          </p:nvPr>
        </p:nvSpPr>
        <p:spPr>
          <a:xfrm>
            <a:off x="1341120" y="438912"/>
            <a:ext cx="9509760" cy="1088136"/>
          </a:xfrm>
          <a:prstGeom prst="rect">
            <a:avLst/>
          </a:prstGeom>
        </p:spPr>
        <p:txBody>
          <a:bodyPr vert="horz" lIns="91440" tIns="45720" rIns="91440" bIns="45720" rtlCol="0" anchor="b">
            <a:normAutofit/>
          </a:bodyPr>
          <a:lstStyle/>
          <a:p>
            <a:r>
              <a:rPr lang="es-ES" smtClean="0"/>
              <a:t>Haga clic para modificar el estilo de título del patrón</a:t>
            </a:r>
            <a:endParaRPr/>
          </a:p>
        </p:txBody>
      </p:sp>
      <p:sp>
        <p:nvSpPr>
          <p:cNvPr id="3" name="Text Placeholder 2"/>
          <p:cNvSpPr>
            <a:spLocks noGrp="1"/>
          </p:cNvSpPr>
          <p:nvPr>
            <p:ph type="body" idx="1"/>
          </p:nvPr>
        </p:nvSpPr>
        <p:spPr>
          <a:xfrm>
            <a:off x="1341120" y="1673352"/>
            <a:ext cx="9509760" cy="43434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a:p>
        </p:txBody>
      </p:sp>
      <p:sp>
        <p:nvSpPr>
          <p:cNvPr id="4" name="Date Placeholder 3"/>
          <p:cNvSpPr>
            <a:spLocks noGrp="1"/>
          </p:cNvSpPr>
          <p:nvPr>
            <p:ph type="dt" sz="half" idx="2"/>
          </p:nvPr>
        </p:nvSpPr>
        <p:spPr>
          <a:xfrm>
            <a:off x="8875776" y="6391656"/>
            <a:ext cx="960120" cy="237744"/>
          </a:xfrm>
          <a:prstGeom prst="rect">
            <a:avLst/>
          </a:prstGeom>
        </p:spPr>
        <p:txBody>
          <a:bodyPr vert="horz" lIns="91440" tIns="45720" rIns="91440" bIns="45720" rtlCol="0" anchor="ctr"/>
          <a:lstStyle>
            <a:lvl1pPr algn="r">
              <a:defRPr sz="800">
                <a:solidFill>
                  <a:schemeClr val="tx1"/>
                </a:solidFill>
              </a:defRPr>
            </a:lvl1pPr>
          </a:lstStyle>
          <a:p>
            <a:fld id="{9E583DDF-CA54-461A-A486-592D2374C532}" type="datetimeFigureOut">
              <a:rPr lang="en-US"/>
              <a:pPr/>
              <a:t>9/7/2016</a:t>
            </a:fld>
            <a:endParaRPr/>
          </a:p>
        </p:txBody>
      </p:sp>
      <p:sp>
        <p:nvSpPr>
          <p:cNvPr id="5" name="Footer Placeholder 4"/>
          <p:cNvSpPr>
            <a:spLocks noGrp="1"/>
          </p:cNvSpPr>
          <p:nvPr>
            <p:ph type="ftr" sz="quarter" idx="3"/>
          </p:nvPr>
        </p:nvSpPr>
        <p:spPr>
          <a:xfrm>
            <a:off x="1341120" y="6391656"/>
            <a:ext cx="7159752" cy="237744"/>
          </a:xfrm>
          <a:prstGeom prst="rect">
            <a:avLst/>
          </a:prstGeom>
        </p:spPr>
        <p:txBody>
          <a:bodyPr vert="horz" lIns="91440" tIns="45720" rIns="91440" bIns="45720" rtlCol="0" anchor="ctr"/>
          <a:lstStyle>
            <a:lvl1pPr algn="l">
              <a:defRPr sz="800" cap="all" baseline="0">
                <a:solidFill>
                  <a:schemeClr val="tx1"/>
                </a:solidFill>
              </a:defRPr>
            </a:lvl1pPr>
          </a:lstStyle>
          <a:p>
            <a:endParaRPr/>
          </a:p>
        </p:txBody>
      </p:sp>
      <p:sp>
        <p:nvSpPr>
          <p:cNvPr id="6" name="Slide Number Placeholder 5"/>
          <p:cNvSpPr>
            <a:spLocks noGrp="1"/>
          </p:cNvSpPr>
          <p:nvPr>
            <p:ph type="sldNum" sz="quarter" idx="4"/>
          </p:nvPr>
        </p:nvSpPr>
        <p:spPr>
          <a:xfrm>
            <a:off x="10210800" y="6391656"/>
            <a:ext cx="640080" cy="237744"/>
          </a:xfrm>
          <a:prstGeom prst="rect">
            <a:avLst/>
          </a:prstGeom>
        </p:spPr>
        <p:txBody>
          <a:bodyPr vert="horz" lIns="91440" tIns="45720" rIns="91440" bIns="45720" rtlCol="0" anchor="ctr"/>
          <a:lstStyle>
            <a:lvl1pPr algn="r">
              <a:defRPr sz="800">
                <a:solidFill>
                  <a:schemeClr val="tx1"/>
                </a:solidFill>
              </a:defRPr>
            </a:lvl1pPr>
          </a:lstStyle>
          <a:p>
            <a:fld id="{CA8D9AD5-F248-4919-864A-CFD76CC027D6}" type="slidenum">
              <a:rPr/>
              <a:pPr/>
              <a:t>‹#›</a:t>
            </a:fld>
            <a:endParaRPr/>
          </a:p>
        </p:txBody>
      </p:sp>
    </p:spTree>
    <p:extLst>
      <p:ext uri="{BB962C8B-B14F-4D97-AF65-F5344CB8AC3E}">
        <p14:creationId xmlns:p14="http://schemas.microsoft.com/office/powerpoint/2010/main" val="25637609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0"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marL="0" indent="0" algn="l" defTabSz="914400" rtl="0" eaLnBrk="1" latinLnBrk="0" hangingPunct="1">
        <a:lnSpc>
          <a:spcPct val="90000"/>
        </a:lnSpc>
        <a:spcBef>
          <a:spcPct val="0"/>
        </a:spcBef>
        <a:buFont typeface="Arial" pitchFamily="34" charset="0"/>
        <a:buNone/>
        <a:defRPr sz="3400" kern="1200">
          <a:solidFill>
            <a:schemeClr val="tx1">
              <a:lumMod val="75000"/>
            </a:schemeClr>
          </a:solidFill>
          <a:latin typeface="+mj-lt"/>
          <a:ea typeface="+mj-ea"/>
          <a:cs typeface="+mj-cs"/>
        </a:defRPr>
      </a:lvl1pPr>
    </p:titleStyle>
    <p:bodyStyle>
      <a:lvl1pPr marL="274320" indent="-228600" algn="l" defTabSz="914400" rtl="0" eaLnBrk="1" latinLnBrk="0" hangingPunct="1">
        <a:lnSpc>
          <a:spcPct val="90000"/>
        </a:lnSpc>
        <a:spcBef>
          <a:spcPts val="1800"/>
        </a:spcBef>
        <a:buSzPct val="80000"/>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SzPct val="80000"/>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SzPct val="80000"/>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SzPct val="80000"/>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SzPct val="80000"/>
        <a:buFont typeface="Arial" pitchFamily="34" charset="0"/>
        <a:buChar char="•"/>
        <a:defRPr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80000"/>
        <a:buFont typeface="Arial" pitchFamily="34" charset="0"/>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3" pos="3840" userDrawn="1">
          <p15:clr>
            <a:srgbClr val="F26B43"/>
          </p15:clr>
        </p15:guide>
        <p15:guide id="5"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367921" y="711048"/>
            <a:ext cx="11456159" cy="1445298"/>
          </a:xfrm>
        </p:spPr>
        <p:txBody>
          <a:bodyPr/>
          <a:lstStyle/>
          <a:p>
            <a:pPr>
              <a:spcBef>
                <a:spcPts val="0"/>
              </a:spcBef>
            </a:pPr>
            <a:r>
              <a:rPr lang="es-NI" sz="5000" b="1" dirty="0"/>
              <a:t>RESULTADOS DE EVALUACIÓN </a:t>
            </a:r>
            <a:r>
              <a:rPr lang="es-NI" sz="5000" b="1" dirty="0" smtClean="0"/>
              <a:t>2013</a:t>
            </a:r>
            <a:r>
              <a:rPr lang="es-NI" sz="5000" b="1" dirty="0"/>
              <a:t/>
            </a:r>
            <a:br>
              <a:rPr lang="es-NI" sz="5000" b="1" dirty="0"/>
            </a:br>
            <a:endParaRPr lang="es-ES" sz="5000" b="1" i="0" noProof="1">
              <a:solidFill>
                <a:srgbClr val="624D38">
                  <a:lumMod val="75000"/>
                </a:srgbClr>
              </a:solidFill>
              <a:latin typeface="Century Gothic"/>
            </a:endParaRPr>
          </a:p>
        </p:txBody>
      </p:sp>
      <p:sp>
        <p:nvSpPr>
          <p:cNvPr id="3" name="Subtítulo 2"/>
          <p:cNvSpPr>
            <a:spLocks noGrp="1"/>
          </p:cNvSpPr>
          <p:nvPr>
            <p:ph type="subTitle" idx="1"/>
          </p:nvPr>
        </p:nvSpPr>
        <p:spPr>
          <a:xfrm>
            <a:off x="1390934" y="1514677"/>
            <a:ext cx="10359788" cy="509062"/>
          </a:xfrm>
        </p:spPr>
        <p:txBody>
          <a:bodyPr/>
          <a:lstStyle/>
          <a:p>
            <a:r>
              <a:rPr lang="es-NI" dirty="0"/>
              <a:t>INICIATIVA “FORTALECIMIENTO DE ENFERMERÍA EN NICARAGUA”</a:t>
            </a:r>
          </a:p>
        </p:txBody>
      </p:sp>
      <p:pic>
        <p:nvPicPr>
          <p:cNvPr id="1031" name="Picture 7" descr="F:\DESTREZAS BASICAS IFEN\EVALUACION IFEN 2013\Fotos evaluacion\Evaluacion 2013 (4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20242" y="2463362"/>
            <a:ext cx="5351517" cy="40136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1542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38000" y="438912"/>
            <a:ext cx="2916000" cy="720000"/>
          </a:xfrm>
        </p:spPr>
        <p:txBody>
          <a:bodyPr/>
          <a:lstStyle/>
          <a:p>
            <a:r>
              <a:rPr lang="es-NI" b="1" dirty="0" smtClean="0"/>
              <a:t>Resultados</a:t>
            </a:r>
            <a:endParaRPr lang="es-NI" b="1" dirty="0"/>
          </a:p>
        </p:txBody>
      </p:sp>
      <p:sp>
        <p:nvSpPr>
          <p:cNvPr id="3" name="2 Marcador de contenido"/>
          <p:cNvSpPr>
            <a:spLocks noGrp="1"/>
          </p:cNvSpPr>
          <p:nvPr>
            <p:ph idx="1"/>
          </p:nvPr>
        </p:nvSpPr>
        <p:spPr>
          <a:xfrm>
            <a:off x="928047" y="1291214"/>
            <a:ext cx="10358651" cy="1028905"/>
          </a:xfrm>
        </p:spPr>
        <p:txBody>
          <a:bodyPr>
            <a:normAutofit/>
          </a:bodyPr>
          <a:lstStyle/>
          <a:p>
            <a:pPr marL="45720" indent="0" algn="just">
              <a:buNone/>
            </a:pPr>
            <a:r>
              <a:rPr lang="es-NI" sz="1800" dirty="0" smtClean="0"/>
              <a:t>Hubo una </a:t>
            </a:r>
            <a:r>
              <a:rPr lang="es-NI" sz="1800" dirty="0"/>
              <a:t>mejora significativa en las habilidades de los estudiantes en casi todas l</a:t>
            </a:r>
            <a:r>
              <a:rPr lang="es-NI" sz="1800" dirty="0" smtClean="0"/>
              <a:t>as </a:t>
            </a:r>
            <a:r>
              <a:rPr lang="es-NI" sz="1800" dirty="0"/>
              <a:t>destrezas, sobre todo en la </a:t>
            </a:r>
            <a:r>
              <a:rPr lang="es-NI" sz="1800" b="1" dirty="0"/>
              <a:t>higiene del paciente </a:t>
            </a:r>
            <a:r>
              <a:rPr lang="es-NI" sz="1800" dirty="0" smtClean="0"/>
              <a:t>mejorando en un </a:t>
            </a:r>
            <a:r>
              <a:rPr lang="es-NI" sz="1800" b="1" dirty="0"/>
              <a:t>30.2</a:t>
            </a:r>
            <a:r>
              <a:rPr lang="es-NI" sz="1800" b="1" dirty="0" smtClean="0"/>
              <a:t>%, </a:t>
            </a:r>
            <a:r>
              <a:rPr lang="es-NI" sz="1800" b="1" dirty="0"/>
              <a:t>arreglo de cama ocupada </a:t>
            </a:r>
            <a:r>
              <a:rPr lang="es-NI" sz="1800" dirty="0" smtClean="0"/>
              <a:t>en </a:t>
            </a:r>
            <a:r>
              <a:rPr lang="es-NI" sz="1800" dirty="0"/>
              <a:t>un </a:t>
            </a:r>
            <a:r>
              <a:rPr lang="es-NI" sz="1800" b="1" dirty="0"/>
              <a:t>46.1% </a:t>
            </a:r>
            <a:r>
              <a:rPr lang="es-NI" sz="1800" dirty="0"/>
              <a:t>y </a:t>
            </a:r>
            <a:r>
              <a:rPr lang="es-NI" sz="1800" b="1" dirty="0" smtClean="0"/>
              <a:t>baño </a:t>
            </a:r>
            <a:r>
              <a:rPr lang="es-NI" sz="1800" b="1" dirty="0"/>
              <a:t>en cama 14.2</a:t>
            </a:r>
            <a:r>
              <a:rPr lang="es-NI" sz="1800" b="1" dirty="0" smtClean="0"/>
              <a:t>%</a:t>
            </a:r>
            <a:r>
              <a:rPr lang="es-NI" sz="1800" dirty="0" smtClean="0"/>
              <a:t>.</a:t>
            </a:r>
          </a:p>
        </p:txBody>
      </p:sp>
      <p:graphicFrame>
        <p:nvGraphicFramePr>
          <p:cNvPr id="6" name="5 Tabla"/>
          <p:cNvGraphicFramePr>
            <a:graphicFrameLocks noGrp="1"/>
          </p:cNvGraphicFramePr>
          <p:nvPr>
            <p:extLst>
              <p:ext uri="{D42A27DB-BD31-4B8C-83A1-F6EECF244321}">
                <p14:modId xmlns:p14="http://schemas.microsoft.com/office/powerpoint/2010/main" val="2618873396"/>
              </p:ext>
            </p:extLst>
          </p:nvPr>
        </p:nvGraphicFramePr>
        <p:xfrm>
          <a:off x="1312461" y="2470245"/>
          <a:ext cx="9567079" cy="3774846"/>
        </p:xfrm>
        <a:graphic>
          <a:graphicData uri="http://schemas.openxmlformats.org/drawingml/2006/table">
            <a:tbl>
              <a:tblPr>
                <a:tableStyleId>{B301B821-A1FF-4177-AEE7-76D212191A09}</a:tableStyleId>
              </a:tblPr>
              <a:tblGrid>
                <a:gridCol w="2368524"/>
                <a:gridCol w="763409"/>
                <a:gridCol w="1003608"/>
                <a:gridCol w="1125129"/>
                <a:gridCol w="254469"/>
                <a:gridCol w="910218"/>
                <a:gridCol w="968943"/>
                <a:gridCol w="939580"/>
                <a:gridCol w="293619"/>
                <a:gridCol w="939580"/>
              </a:tblGrid>
              <a:tr h="309400">
                <a:tc gridSpan="10">
                  <a:txBody>
                    <a:bodyPr/>
                    <a:lstStyle/>
                    <a:p>
                      <a:pPr algn="ctr" fontAlgn="b"/>
                      <a:r>
                        <a:rPr lang="es-NI" sz="1400" b="1" u="none" strike="noStrike" dirty="0" smtClean="0">
                          <a:effectLst/>
                          <a:latin typeface="+mn-lt"/>
                        </a:rPr>
                        <a:t>Comparación </a:t>
                      </a:r>
                      <a:r>
                        <a:rPr lang="es-NI" sz="1400" b="1" u="none" strike="noStrike" dirty="0">
                          <a:effectLst/>
                          <a:latin typeface="+mn-lt"/>
                        </a:rPr>
                        <a:t>de Resultados 2011 vs. 2013</a:t>
                      </a:r>
                      <a:endParaRPr lang="es-NI" sz="1400" b="1" i="0" u="none" strike="noStrike" dirty="0">
                        <a:solidFill>
                          <a:srgbClr val="FFFFFF"/>
                        </a:solidFill>
                        <a:effectLst/>
                        <a:latin typeface="+mn-lt"/>
                      </a:endParaRPr>
                    </a:p>
                  </a:txBody>
                  <a:tcPr marL="0" marR="0" marT="0" marB="0" anchor="b"/>
                </a:tc>
                <a:tc hMerge="1">
                  <a:txBody>
                    <a:bodyPr/>
                    <a:lstStyle/>
                    <a:p>
                      <a:endParaRPr lang="es-NI"/>
                    </a:p>
                  </a:txBody>
                  <a:tcPr/>
                </a:tc>
                <a:tc hMerge="1">
                  <a:txBody>
                    <a:bodyPr/>
                    <a:lstStyle/>
                    <a:p>
                      <a:endParaRPr lang="es-NI"/>
                    </a:p>
                  </a:txBody>
                  <a:tcPr/>
                </a:tc>
                <a:tc hMerge="1">
                  <a:txBody>
                    <a:bodyPr/>
                    <a:lstStyle/>
                    <a:p>
                      <a:endParaRPr lang="es-NI"/>
                    </a:p>
                  </a:txBody>
                  <a:tcPr/>
                </a:tc>
                <a:tc hMerge="1">
                  <a:txBody>
                    <a:bodyPr/>
                    <a:lstStyle/>
                    <a:p>
                      <a:endParaRPr lang="es-NI"/>
                    </a:p>
                  </a:txBody>
                  <a:tcPr/>
                </a:tc>
                <a:tc hMerge="1">
                  <a:txBody>
                    <a:bodyPr/>
                    <a:lstStyle/>
                    <a:p>
                      <a:endParaRPr lang="es-NI"/>
                    </a:p>
                  </a:txBody>
                  <a:tcPr/>
                </a:tc>
                <a:tc hMerge="1">
                  <a:txBody>
                    <a:bodyPr/>
                    <a:lstStyle/>
                    <a:p>
                      <a:endParaRPr lang="es-NI"/>
                    </a:p>
                  </a:txBody>
                  <a:tcPr/>
                </a:tc>
                <a:tc hMerge="1">
                  <a:txBody>
                    <a:bodyPr/>
                    <a:lstStyle/>
                    <a:p>
                      <a:endParaRPr lang="es-NI"/>
                    </a:p>
                  </a:txBody>
                  <a:tcPr/>
                </a:tc>
                <a:tc hMerge="1">
                  <a:txBody>
                    <a:bodyPr/>
                    <a:lstStyle/>
                    <a:p>
                      <a:endParaRPr lang="es-NI"/>
                    </a:p>
                  </a:txBody>
                  <a:tcPr/>
                </a:tc>
                <a:tc hMerge="1">
                  <a:txBody>
                    <a:bodyPr/>
                    <a:lstStyle/>
                    <a:p>
                      <a:endParaRPr lang="es-NI"/>
                    </a:p>
                  </a:txBody>
                  <a:tcPr/>
                </a:tc>
              </a:tr>
              <a:tr h="313200">
                <a:tc>
                  <a:txBody>
                    <a:bodyPr/>
                    <a:lstStyle/>
                    <a:p>
                      <a:pPr algn="ctr" fontAlgn="b"/>
                      <a:r>
                        <a:rPr lang="es-NI" sz="1400" u="none" strike="noStrike" dirty="0">
                          <a:effectLst/>
                          <a:latin typeface="+mn-lt"/>
                        </a:rPr>
                        <a:t> </a:t>
                      </a:r>
                      <a:endParaRPr lang="es-NI" sz="1400" b="1" i="0" u="none" strike="noStrike" dirty="0">
                        <a:solidFill>
                          <a:srgbClr val="FFFFFF"/>
                        </a:solidFill>
                        <a:effectLst/>
                        <a:latin typeface="+mn-lt"/>
                      </a:endParaRPr>
                    </a:p>
                  </a:txBody>
                  <a:tcPr marL="0" marR="0" marT="0" marB="0" anchor="b"/>
                </a:tc>
                <a:tc gridSpan="3">
                  <a:txBody>
                    <a:bodyPr/>
                    <a:lstStyle/>
                    <a:p>
                      <a:pPr algn="ctr" fontAlgn="b"/>
                      <a:r>
                        <a:rPr lang="es-NI" sz="1400" b="1" u="none" strike="noStrike" dirty="0">
                          <a:effectLst/>
                          <a:latin typeface="+mn-lt"/>
                        </a:rPr>
                        <a:t>Resultados 2011</a:t>
                      </a:r>
                      <a:endParaRPr lang="es-NI" sz="1400" b="1" i="0" u="none" strike="noStrike" dirty="0">
                        <a:solidFill>
                          <a:srgbClr val="000000"/>
                        </a:solidFill>
                        <a:effectLst/>
                        <a:latin typeface="+mn-lt"/>
                      </a:endParaRPr>
                    </a:p>
                  </a:txBody>
                  <a:tcPr marL="0" marR="0" marT="0" marB="0" anchor="b">
                    <a:lnR w="12700" cap="flat" cmpd="sng" algn="ctr">
                      <a:solidFill>
                        <a:schemeClr val="accent1"/>
                      </a:solidFill>
                      <a:prstDash val="solid"/>
                      <a:round/>
                      <a:headEnd type="none" w="med" len="med"/>
                      <a:tailEnd type="none" w="med" len="med"/>
                    </a:lnR>
                  </a:tcPr>
                </a:tc>
                <a:tc hMerge="1">
                  <a:txBody>
                    <a:bodyPr/>
                    <a:lstStyle/>
                    <a:p>
                      <a:endParaRPr lang="es-NI"/>
                    </a:p>
                  </a:txBody>
                  <a:tcPr/>
                </a:tc>
                <a:tc hMerge="1">
                  <a:txBody>
                    <a:bodyPr/>
                    <a:lstStyle/>
                    <a:p>
                      <a:endParaRPr lang="es-NI"/>
                    </a:p>
                  </a:txBody>
                  <a:tcPr/>
                </a:tc>
                <a:tc>
                  <a:txBody>
                    <a:bodyPr/>
                    <a:lstStyle/>
                    <a:p>
                      <a:pPr algn="ctr" fontAlgn="b"/>
                      <a:r>
                        <a:rPr lang="es-NI" sz="1400" b="1" u="none" strike="noStrike" dirty="0">
                          <a:effectLst/>
                          <a:latin typeface="+mn-lt"/>
                        </a:rPr>
                        <a:t> </a:t>
                      </a:r>
                      <a:endParaRPr lang="es-NI" sz="1400" b="1" i="0" u="none" strike="noStrike" dirty="0">
                        <a:solidFill>
                          <a:srgbClr val="FFFFFF"/>
                        </a:solidFill>
                        <a:effectLst/>
                        <a:latin typeface="+mn-lt"/>
                      </a:endParaRPr>
                    </a:p>
                  </a:txBody>
                  <a:tcPr marL="0" marR="0" marT="0" marB="0" anchor="b">
                    <a:lnL w="12700" cap="flat" cmpd="sng" algn="ctr">
                      <a:solidFill>
                        <a:schemeClr val="accent1"/>
                      </a:solidFill>
                      <a:prstDash val="solid"/>
                      <a:round/>
                      <a:headEnd type="none" w="med" len="med"/>
                      <a:tailEnd type="none" w="med" len="med"/>
                    </a:lnL>
                  </a:tcPr>
                </a:tc>
                <a:tc gridSpan="3">
                  <a:txBody>
                    <a:bodyPr/>
                    <a:lstStyle/>
                    <a:p>
                      <a:pPr algn="ctr" fontAlgn="b"/>
                      <a:r>
                        <a:rPr lang="es-NI" sz="1400" b="1" u="none" strike="noStrike" dirty="0">
                          <a:effectLst/>
                          <a:latin typeface="+mn-lt"/>
                        </a:rPr>
                        <a:t>Resultados 2013</a:t>
                      </a:r>
                      <a:endParaRPr lang="es-NI" sz="1400" b="1" i="0" u="none" strike="noStrike" dirty="0">
                        <a:solidFill>
                          <a:srgbClr val="000000"/>
                        </a:solidFill>
                        <a:effectLst/>
                        <a:latin typeface="+mn-lt"/>
                      </a:endParaRPr>
                    </a:p>
                  </a:txBody>
                  <a:tcPr marL="0" marR="0" marT="0" marB="0" anchor="b"/>
                </a:tc>
                <a:tc hMerge="1">
                  <a:txBody>
                    <a:bodyPr/>
                    <a:lstStyle/>
                    <a:p>
                      <a:endParaRPr lang="es-NI"/>
                    </a:p>
                  </a:txBody>
                  <a:tcPr/>
                </a:tc>
                <a:tc hMerge="1">
                  <a:txBody>
                    <a:bodyPr/>
                    <a:lstStyle/>
                    <a:p>
                      <a:endParaRPr lang="es-NI"/>
                    </a:p>
                  </a:txBody>
                  <a:tcPr/>
                </a:tc>
                <a:tc>
                  <a:txBody>
                    <a:bodyPr/>
                    <a:lstStyle/>
                    <a:p>
                      <a:pPr algn="l" fontAlgn="b"/>
                      <a:r>
                        <a:rPr lang="es-NI" sz="1400" b="1" u="none" strike="noStrike">
                          <a:effectLst/>
                          <a:latin typeface="+mn-lt"/>
                        </a:rPr>
                        <a:t> </a:t>
                      </a:r>
                      <a:endParaRPr lang="es-NI" sz="1400" b="1" i="0" u="none" strike="noStrike">
                        <a:solidFill>
                          <a:srgbClr val="000000"/>
                        </a:solidFill>
                        <a:effectLst/>
                        <a:latin typeface="+mn-lt"/>
                      </a:endParaRPr>
                    </a:p>
                  </a:txBody>
                  <a:tcPr marL="0" marR="0" marT="0" marB="0" anchor="b"/>
                </a:tc>
                <a:tc>
                  <a:txBody>
                    <a:bodyPr/>
                    <a:lstStyle/>
                    <a:p>
                      <a:pPr algn="l" fontAlgn="b"/>
                      <a:r>
                        <a:rPr lang="es-NI" sz="1400" b="1" u="none" strike="noStrike">
                          <a:effectLst/>
                          <a:latin typeface="+mn-lt"/>
                        </a:rPr>
                        <a:t> </a:t>
                      </a:r>
                      <a:endParaRPr lang="es-NI" sz="1400" b="1" i="0" u="none" strike="noStrike">
                        <a:solidFill>
                          <a:srgbClr val="000000"/>
                        </a:solidFill>
                        <a:effectLst/>
                        <a:latin typeface="+mn-lt"/>
                      </a:endParaRPr>
                    </a:p>
                  </a:txBody>
                  <a:tcPr marL="0" marR="0" marT="0" marB="0" anchor="b"/>
                </a:tc>
              </a:tr>
              <a:tr h="338056">
                <a:tc>
                  <a:txBody>
                    <a:bodyPr/>
                    <a:lstStyle/>
                    <a:p>
                      <a:pPr algn="l" fontAlgn="b"/>
                      <a:r>
                        <a:rPr lang="es-NI" sz="1400" u="none" strike="noStrike" dirty="0">
                          <a:effectLst/>
                          <a:latin typeface="+mn-lt"/>
                        </a:rPr>
                        <a:t> </a:t>
                      </a:r>
                      <a:endParaRPr lang="es-NI" sz="1400" b="0" i="0" u="none" strike="noStrike" dirty="0">
                        <a:solidFill>
                          <a:srgbClr val="000000"/>
                        </a:solidFill>
                        <a:effectLst/>
                        <a:latin typeface="+mn-lt"/>
                      </a:endParaRPr>
                    </a:p>
                  </a:txBody>
                  <a:tcPr marL="0" marR="0" marT="0" marB="0" anchor="b">
                    <a:lnR w="12700" cap="flat" cmpd="sng" algn="ctr">
                      <a:solidFill>
                        <a:schemeClr val="accent1"/>
                      </a:solidFill>
                      <a:prstDash val="solid"/>
                      <a:round/>
                      <a:headEnd type="none" w="med" len="med"/>
                      <a:tailEnd type="none" w="med" len="med"/>
                    </a:lnR>
                  </a:tcPr>
                </a:tc>
                <a:tc>
                  <a:txBody>
                    <a:bodyPr/>
                    <a:lstStyle/>
                    <a:p>
                      <a:pPr algn="ctr" fontAlgn="b"/>
                      <a:r>
                        <a:rPr lang="es-NI" sz="1400" b="1" u="none" strike="noStrike" dirty="0">
                          <a:effectLst/>
                          <a:latin typeface="+mn-lt"/>
                        </a:rPr>
                        <a:t>Muestra</a:t>
                      </a:r>
                      <a:endParaRPr lang="es-NI" sz="1400" b="1" i="0" u="none" strike="noStrike" dirty="0">
                        <a:solidFill>
                          <a:srgbClr val="000000"/>
                        </a:solidFill>
                        <a:effectLst/>
                        <a:latin typeface="+mn-lt"/>
                      </a:endParaRPr>
                    </a:p>
                  </a:txBody>
                  <a:tcPr marL="0" marR="0" marT="0" marB="0" anchor="b">
                    <a:lnL w="12700" cap="flat" cmpd="sng" algn="ctr">
                      <a:solidFill>
                        <a:schemeClr val="accent1"/>
                      </a:solidFill>
                      <a:prstDash val="solid"/>
                      <a:round/>
                      <a:headEnd type="none" w="med" len="med"/>
                      <a:tailEnd type="none" w="med" len="med"/>
                    </a:lnL>
                  </a:tcPr>
                </a:tc>
                <a:tc gridSpan="2">
                  <a:txBody>
                    <a:bodyPr/>
                    <a:lstStyle/>
                    <a:p>
                      <a:pPr algn="ctr" fontAlgn="b"/>
                      <a:r>
                        <a:rPr lang="es-NI" sz="1400" b="1" u="none" strike="noStrike" dirty="0">
                          <a:effectLst/>
                          <a:latin typeface="+mn-lt"/>
                        </a:rPr>
                        <a:t>Total</a:t>
                      </a:r>
                      <a:endParaRPr lang="es-NI" sz="1400" b="1" i="0" u="none" strike="noStrike" dirty="0">
                        <a:solidFill>
                          <a:srgbClr val="000000"/>
                        </a:solidFill>
                        <a:effectLst/>
                        <a:latin typeface="+mn-lt"/>
                      </a:endParaRPr>
                    </a:p>
                  </a:txBody>
                  <a:tcPr marL="0" marR="0" marT="0" marB="0" anchor="b">
                    <a:lnR w="12700" cap="flat" cmpd="sng" algn="ctr">
                      <a:solidFill>
                        <a:schemeClr val="accent1"/>
                      </a:solidFill>
                      <a:prstDash val="solid"/>
                      <a:round/>
                      <a:headEnd type="none" w="med" len="med"/>
                      <a:tailEnd type="none" w="med" len="med"/>
                    </a:lnR>
                  </a:tcPr>
                </a:tc>
                <a:tc hMerge="1">
                  <a:txBody>
                    <a:bodyPr/>
                    <a:lstStyle/>
                    <a:p>
                      <a:endParaRPr lang="es-NI"/>
                    </a:p>
                  </a:txBody>
                  <a:tcPr/>
                </a:tc>
                <a:tc>
                  <a:txBody>
                    <a:bodyPr/>
                    <a:lstStyle/>
                    <a:p>
                      <a:pPr algn="ctr" fontAlgn="b"/>
                      <a:endParaRPr lang="es-NI" sz="1400" b="1" i="0" u="none" strike="noStrike" dirty="0">
                        <a:solidFill>
                          <a:srgbClr val="000000"/>
                        </a:solidFill>
                        <a:effectLst/>
                        <a:latin typeface="+mn-lt"/>
                      </a:endParaRPr>
                    </a:p>
                  </a:txBody>
                  <a:tcPr marL="0" marR="0" marT="0" marB="0" anchor="b">
                    <a:lnL w="12700" cap="flat" cmpd="sng" algn="ctr">
                      <a:solidFill>
                        <a:schemeClr val="accent1"/>
                      </a:solidFill>
                      <a:prstDash val="solid"/>
                      <a:round/>
                      <a:headEnd type="none" w="med" len="med"/>
                      <a:tailEnd type="none" w="med" len="med"/>
                    </a:lnL>
                  </a:tcPr>
                </a:tc>
                <a:tc>
                  <a:txBody>
                    <a:bodyPr/>
                    <a:lstStyle/>
                    <a:p>
                      <a:pPr algn="ctr" fontAlgn="b"/>
                      <a:r>
                        <a:rPr lang="es-NI" sz="1400" b="1" u="none" strike="noStrike">
                          <a:effectLst/>
                          <a:latin typeface="+mn-lt"/>
                        </a:rPr>
                        <a:t>Muestra</a:t>
                      </a:r>
                      <a:endParaRPr lang="es-NI" sz="1400" b="1" i="0" u="none" strike="noStrike">
                        <a:solidFill>
                          <a:srgbClr val="000000"/>
                        </a:solidFill>
                        <a:effectLst/>
                        <a:latin typeface="+mn-lt"/>
                      </a:endParaRPr>
                    </a:p>
                  </a:txBody>
                  <a:tcPr marL="0" marR="0" marT="0" marB="0" anchor="b"/>
                </a:tc>
                <a:tc gridSpan="2">
                  <a:txBody>
                    <a:bodyPr/>
                    <a:lstStyle/>
                    <a:p>
                      <a:pPr algn="ctr" fontAlgn="b"/>
                      <a:r>
                        <a:rPr lang="es-NI" sz="1400" b="1" u="none" strike="noStrike" dirty="0">
                          <a:effectLst/>
                          <a:latin typeface="+mn-lt"/>
                        </a:rPr>
                        <a:t>Total</a:t>
                      </a:r>
                      <a:endParaRPr lang="es-NI" sz="1400" b="1" i="0" u="none" strike="noStrike" dirty="0">
                        <a:solidFill>
                          <a:srgbClr val="000000"/>
                        </a:solidFill>
                        <a:effectLst/>
                        <a:latin typeface="+mn-lt"/>
                      </a:endParaRPr>
                    </a:p>
                  </a:txBody>
                  <a:tcPr marL="0" marR="0" marT="0" marB="0" anchor="b"/>
                </a:tc>
                <a:tc hMerge="1">
                  <a:txBody>
                    <a:bodyPr/>
                    <a:lstStyle/>
                    <a:p>
                      <a:endParaRPr lang="es-NI"/>
                    </a:p>
                  </a:txBody>
                  <a:tcPr/>
                </a:tc>
                <a:tc>
                  <a:txBody>
                    <a:bodyPr/>
                    <a:lstStyle/>
                    <a:p>
                      <a:pPr algn="l" fontAlgn="b"/>
                      <a:endParaRPr lang="es-NI" sz="1400" b="1" i="0" u="none" strike="noStrike" dirty="0">
                        <a:solidFill>
                          <a:srgbClr val="000000"/>
                        </a:solidFill>
                        <a:effectLst/>
                        <a:latin typeface="+mn-lt"/>
                      </a:endParaRPr>
                    </a:p>
                  </a:txBody>
                  <a:tcPr marL="0" marR="0" marT="0" marB="0" anchor="b"/>
                </a:tc>
                <a:tc>
                  <a:txBody>
                    <a:bodyPr/>
                    <a:lstStyle/>
                    <a:p>
                      <a:pPr algn="ctr" fontAlgn="b"/>
                      <a:r>
                        <a:rPr lang="es-NI" sz="1400" b="1" u="none" strike="noStrike" dirty="0">
                          <a:effectLst/>
                          <a:latin typeface="+mn-lt"/>
                        </a:rPr>
                        <a:t>Mejora</a:t>
                      </a:r>
                      <a:endParaRPr lang="es-NI" sz="1400" b="1" i="0" u="none" strike="noStrike" dirty="0">
                        <a:solidFill>
                          <a:srgbClr val="000000"/>
                        </a:solidFill>
                        <a:effectLst/>
                        <a:latin typeface="+mn-lt"/>
                      </a:endParaRPr>
                    </a:p>
                  </a:txBody>
                  <a:tcPr marL="0" marR="0" marT="0" marB="0" anchor="b"/>
                </a:tc>
              </a:tr>
              <a:tr h="306572">
                <a:tc>
                  <a:txBody>
                    <a:bodyPr/>
                    <a:lstStyle/>
                    <a:p>
                      <a:pPr algn="ctr" fontAlgn="b"/>
                      <a:r>
                        <a:rPr lang="es-NI" sz="1400" b="1" u="none" strike="noStrike" dirty="0">
                          <a:effectLst/>
                          <a:latin typeface="+mn-lt"/>
                        </a:rPr>
                        <a:t>Grupo de Destrezas</a:t>
                      </a:r>
                      <a:endParaRPr lang="es-NI" sz="1400" b="1" i="0" u="none" strike="noStrike" dirty="0">
                        <a:solidFill>
                          <a:srgbClr val="000000"/>
                        </a:solidFill>
                        <a:effectLst/>
                        <a:latin typeface="+mn-lt"/>
                      </a:endParaRPr>
                    </a:p>
                  </a:txBody>
                  <a:tcPr marL="0" marR="0" marT="0" marB="0" anchor="b">
                    <a:lnR w="12700" cap="flat" cmpd="sng" algn="ctr">
                      <a:solidFill>
                        <a:schemeClr val="accent1"/>
                      </a:solidFill>
                      <a:prstDash val="solid"/>
                      <a:round/>
                      <a:headEnd type="none" w="med" len="med"/>
                      <a:tailEnd type="none" w="med" len="med"/>
                    </a:lnR>
                  </a:tcPr>
                </a:tc>
                <a:tc>
                  <a:txBody>
                    <a:bodyPr/>
                    <a:lstStyle/>
                    <a:p>
                      <a:pPr algn="ctr" fontAlgn="b"/>
                      <a:r>
                        <a:rPr lang="es-NI" sz="1400" b="1" u="none" strike="noStrike" dirty="0">
                          <a:effectLst/>
                          <a:latin typeface="+mn-lt"/>
                        </a:rPr>
                        <a:t>N</a:t>
                      </a:r>
                      <a:endParaRPr lang="es-NI" sz="1400" b="1" i="0" u="none" strike="noStrike" dirty="0">
                        <a:solidFill>
                          <a:srgbClr val="000000"/>
                        </a:solidFill>
                        <a:effectLst/>
                        <a:latin typeface="+mn-lt"/>
                      </a:endParaRPr>
                    </a:p>
                  </a:txBody>
                  <a:tcPr marL="0" marR="0" marT="0" marB="0" anchor="b">
                    <a:lnL w="12700" cap="flat" cmpd="sng" algn="ctr">
                      <a:solidFill>
                        <a:schemeClr val="accent1"/>
                      </a:solidFill>
                      <a:prstDash val="solid"/>
                      <a:round/>
                      <a:headEnd type="none" w="med" len="med"/>
                      <a:tailEnd type="none" w="med" len="med"/>
                    </a:lnL>
                  </a:tcPr>
                </a:tc>
                <a:tc>
                  <a:txBody>
                    <a:bodyPr/>
                    <a:lstStyle/>
                    <a:p>
                      <a:pPr algn="ctr" fontAlgn="b"/>
                      <a:r>
                        <a:rPr lang="es-NI" sz="1400" b="1" u="none" strike="noStrike" dirty="0">
                          <a:effectLst/>
                          <a:latin typeface="+mn-lt"/>
                        </a:rPr>
                        <a:t>Promedio </a:t>
                      </a:r>
                      <a:endParaRPr lang="es-NI" sz="1400" b="1" i="0" u="none" strike="noStrike" dirty="0">
                        <a:solidFill>
                          <a:srgbClr val="000000"/>
                        </a:solidFill>
                        <a:effectLst/>
                        <a:latin typeface="+mn-lt"/>
                      </a:endParaRPr>
                    </a:p>
                  </a:txBody>
                  <a:tcPr marL="0" marR="0" marT="0" marB="0" anchor="b"/>
                </a:tc>
                <a:tc>
                  <a:txBody>
                    <a:bodyPr/>
                    <a:lstStyle/>
                    <a:p>
                      <a:pPr algn="ctr" fontAlgn="b"/>
                      <a:r>
                        <a:rPr lang="es-NI" sz="1400" b="1" u="none" strike="noStrike" dirty="0">
                          <a:effectLst/>
                          <a:latin typeface="+mn-lt"/>
                        </a:rPr>
                        <a:t>Rango</a:t>
                      </a:r>
                      <a:endParaRPr lang="es-NI" sz="1400" b="1" i="0" u="none" strike="noStrike" dirty="0">
                        <a:solidFill>
                          <a:srgbClr val="000000"/>
                        </a:solidFill>
                        <a:effectLst/>
                        <a:latin typeface="+mn-lt"/>
                      </a:endParaRPr>
                    </a:p>
                  </a:txBody>
                  <a:tcPr marL="0" marR="0" marT="0" marB="0" anchor="b">
                    <a:lnR w="12700" cap="flat" cmpd="sng" algn="ctr">
                      <a:solidFill>
                        <a:schemeClr val="accent1"/>
                      </a:solidFill>
                      <a:prstDash val="solid"/>
                      <a:round/>
                      <a:headEnd type="none" w="med" len="med"/>
                      <a:tailEnd type="none" w="med" len="med"/>
                    </a:lnR>
                  </a:tcPr>
                </a:tc>
                <a:tc>
                  <a:txBody>
                    <a:bodyPr/>
                    <a:lstStyle/>
                    <a:p>
                      <a:pPr algn="ctr" fontAlgn="b"/>
                      <a:endParaRPr lang="es-NI" sz="1400" b="1" i="0" u="none" strike="noStrike" dirty="0">
                        <a:solidFill>
                          <a:srgbClr val="000000"/>
                        </a:solidFill>
                        <a:effectLst/>
                        <a:latin typeface="+mn-lt"/>
                      </a:endParaRPr>
                    </a:p>
                  </a:txBody>
                  <a:tcPr marL="0" marR="0" marT="0" marB="0" anchor="b">
                    <a:lnL w="12700" cap="flat" cmpd="sng" algn="ctr">
                      <a:solidFill>
                        <a:schemeClr val="accent1"/>
                      </a:solidFill>
                      <a:prstDash val="solid"/>
                      <a:round/>
                      <a:headEnd type="none" w="med" len="med"/>
                      <a:tailEnd type="none" w="med" len="med"/>
                    </a:lnL>
                  </a:tcPr>
                </a:tc>
                <a:tc>
                  <a:txBody>
                    <a:bodyPr/>
                    <a:lstStyle/>
                    <a:p>
                      <a:pPr algn="ctr" fontAlgn="b"/>
                      <a:r>
                        <a:rPr lang="es-NI" sz="1400" b="1" u="none" strike="noStrike">
                          <a:effectLst/>
                          <a:latin typeface="+mn-lt"/>
                        </a:rPr>
                        <a:t>N</a:t>
                      </a:r>
                      <a:endParaRPr lang="es-NI" sz="1400" b="1" i="0" u="none" strike="noStrike">
                        <a:solidFill>
                          <a:srgbClr val="000000"/>
                        </a:solidFill>
                        <a:effectLst/>
                        <a:latin typeface="+mn-lt"/>
                      </a:endParaRPr>
                    </a:p>
                  </a:txBody>
                  <a:tcPr marL="0" marR="0" marT="0" marB="0" anchor="b"/>
                </a:tc>
                <a:tc>
                  <a:txBody>
                    <a:bodyPr/>
                    <a:lstStyle/>
                    <a:p>
                      <a:pPr algn="ctr" fontAlgn="b"/>
                      <a:r>
                        <a:rPr lang="es-NI" sz="1400" b="1" u="none" strike="noStrike">
                          <a:effectLst/>
                          <a:latin typeface="+mn-lt"/>
                        </a:rPr>
                        <a:t>Promedio </a:t>
                      </a:r>
                      <a:endParaRPr lang="es-NI" sz="1400" b="1" i="0" u="none" strike="noStrike">
                        <a:solidFill>
                          <a:srgbClr val="000000"/>
                        </a:solidFill>
                        <a:effectLst/>
                        <a:latin typeface="+mn-lt"/>
                      </a:endParaRPr>
                    </a:p>
                  </a:txBody>
                  <a:tcPr marL="0" marR="0" marT="0" marB="0" anchor="b"/>
                </a:tc>
                <a:tc>
                  <a:txBody>
                    <a:bodyPr/>
                    <a:lstStyle/>
                    <a:p>
                      <a:pPr algn="ctr" fontAlgn="b"/>
                      <a:r>
                        <a:rPr lang="es-NI" sz="1400" b="1" u="none" strike="noStrike" dirty="0">
                          <a:effectLst/>
                          <a:latin typeface="+mn-lt"/>
                        </a:rPr>
                        <a:t>Rango</a:t>
                      </a:r>
                      <a:endParaRPr lang="es-NI" sz="1400" b="1" i="0" u="none" strike="noStrike" dirty="0">
                        <a:solidFill>
                          <a:srgbClr val="000000"/>
                        </a:solidFill>
                        <a:effectLst/>
                        <a:latin typeface="+mn-lt"/>
                      </a:endParaRPr>
                    </a:p>
                  </a:txBody>
                  <a:tcPr marL="0" marR="0" marT="0" marB="0" anchor="b"/>
                </a:tc>
                <a:tc>
                  <a:txBody>
                    <a:bodyPr/>
                    <a:lstStyle/>
                    <a:p>
                      <a:pPr algn="ctr" fontAlgn="b"/>
                      <a:endParaRPr lang="es-NI" sz="1400" b="1" i="0" u="none" strike="noStrike" dirty="0">
                        <a:solidFill>
                          <a:srgbClr val="000000"/>
                        </a:solidFill>
                        <a:effectLst/>
                        <a:latin typeface="+mn-lt"/>
                      </a:endParaRPr>
                    </a:p>
                  </a:txBody>
                  <a:tcPr marL="0" marR="0" marT="0" marB="0" anchor="b"/>
                </a:tc>
                <a:tc>
                  <a:txBody>
                    <a:bodyPr/>
                    <a:lstStyle/>
                    <a:p>
                      <a:pPr algn="ctr" fontAlgn="b"/>
                      <a:r>
                        <a:rPr lang="es-NI" sz="1400" b="1" u="none" strike="noStrike" dirty="0">
                          <a:effectLst/>
                          <a:latin typeface="+mn-lt"/>
                        </a:rPr>
                        <a:t> </a:t>
                      </a:r>
                      <a:endParaRPr lang="es-NI" sz="1400" b="1" i="0" u="none" strike="noStrike" dirty="0">
                        <a:solidFill>
                          <a:srgbClr val="000000"/>
                        </a:solidFill>
                        <a:effectLst/>
                        <a:latin typeface="+mn-lt"/>
                      </a:endParaRPr>
                    </a:p>
                  </a:txBody>
                  <a:tcPr marL="0" marR="0" marT="0" marB="0" anchor="b"/>
                </a:tc>
              </a:tr>
              <a:tr h="253543">
                <a:tc>
                  <a:txBody>
                    <a:bodyPr/>
                    <a:lstStyle/>
                    <a:p>
                      <a:pPr algn="l" fontAlgn="b"/>
                      <a:r>
                        <a:rPr lang="es-NI" sz="1400" u="none" strike="noStrike" dirty="0">
                          <a:effectLst/>
                          <a:latin typeface="+mn-lt"/>
                        </a:rPr>
                        <a:t>1 - Manejo Riesgos</a:t>
                      </a:r>
                      <a:endParaRPr lang="es-NI" sz="1400" b="0" i="1" u="none" strike="noStrike" dirty="0">
                        <a:solidFill>
                          <a:srgbClr val="000000"/>
                        </a:solidFill>
                        <a:effectLst/>
                        <a:latin typeface="+mn-lt"/>
                      </a:endParaRPr>
                    </a:p>
                  </a:txBody>
                  <a:tcPr marL="85725" marR="0" marT="0" marB="0" anchor="b">
                    <a:lnR w="12700" cap="flat" cmpd="sng" algn="ctr">
                      <a:solidFill>
                        <a:schemeClr val="accent1"/>
                      </a:solidFill>
                      <a:prstDash val="solid"/>
                      <a:round/>
                      <a:headEnd type="none" w="med" len="med"/>
                      <a:tailEnd type="none" w="med" len="med"/>
                    </a:lnR>
                  </a:tcPr>
                </a:tc>
                <a:tc>
                  <a:txBody>
                    <a:bodyPr/>
                    <a:lstStyle/>
                    <a:p>
                      <a:pPr algn="ctr" fontAlgn="b"/>
                      <a:r>
                        <a:rPr lang="es-NI" sz="1400" u="none" strike="noStrike">
                          <a:effectLst/>
                          <a:latin typeface="+mn-lt"/>
                        </a:rPr>
                        <a:t>10</a:t>
                      </a:r>
                      <a:endParaRPr lang="es-NI" sz="1400" b="0" i="1" u="none" strike="noStrike">
                        <a:solidFill>
                          <a:srgbClr val="000000"/>
                        </a:solidFill>
                        <a:effectLst/>
                        <a:latin typeface="+mn-lt"/>
                      </a:endParaRPr>
                    </a:p>
                  </a:txBody>
                  <a:tcPr marL="0" marR="0" marT="0" marB="0" anchor="b">
                    <a:lnL w="12700" cap="flat" cmpd="sng" algn="ctr">
                      <a:solidFill>
                        <a:schemeClr val="accent1"/>
                      </a:solidFill>
                      <a:prstDash val="solid"/>
                      <a:round/>
                      <a:headEnd type="none" w="med" len="med"/>
                      <a:tailEnd type="none" w="med" len="med"/>
                    </a:lnL>
                  </a:tcPr>
                </a:tc>
                <a:tc>
                  <a:txBody>
                    <a:bodyPr/>
                    <a:lstStyle/>
                    <a:p>
                      <a:pPr algn="ctr" fontAlgn="ctr"/>
                      <a:r>
                        <a:rPr lang="es-NI" sz="1400" u="none" strike="noStrike" dirty="0">
                          <a:effectLst/>
                          <a:latin typeface="+mn-lt"/>
                        </a:rPr>
                        <a:t>75.2%</a:t>
                      </a:r>
                      <a:endParaRPr lang="es-NI" sz="1400" b="0" i="0" u="none" strike="noStrike" dirty="0">
                        <a:solidFill>
                          <a:srgbClr val="000000"/>
                        </a:solidFill>
                        <a:effectLst/>
                        <a:latin typeface="+mn-lt"/>
                      </a:endParaRPr>
                    </a:p>
                  </a:txBody>
                  <a:tcPr marL="0" marR="0" marT="0" marB="0" anchor="ctr"/>
                </a:tc>
                <a:tc>
                  <a:txBody>
                    <a:bodyPr/>
                    <a:lstStyle/>
                    <a:p>
                      <a:pPr algn="ctr" fontAlgn="b"/>
                      <a:r>
                        <a:rPr lang="es-NI" sz="1400" u="none" strike="noStrike" dirty="0">
                          <a:effectLst/>
                          <a:latin typeface="+mn-lt"/>
                        </a:rPr>
                        <a:t>50%-100%</a:t>
                      </a:r>
                      <a:endParaRPr lang="es-NI" sz="1400" b="0" i="1" u="none" strike="noStrike" dirty="0">
                        <a:solidFill>
                          <a:srgbClr val="000000"/>
                        </a:solidFill>
                        <a:effectLst/>
                        <a:latin typeface="+mn-lt"/>
                      </a:endParaRPr>
                    </a:p>
                  </a:txBody>
                  <a:tcPr marL="0" marR="0" marT="0" marB="0" anchor="b">
                    <a:lnR w="12700" cap="flat" cmpd="sng" algn="ctr">
                      <a:solidFill>
                        <a:schemeClr val="accent1"/>
                      </a:solidFill>
                      <a:prstDash val="solid"/>
                      <a:round/>
                      <a:headEnd type="none" w="med" len="med"/>
                      <a:tailEnd type="none" w="med" len="med"/>
                    </a:lnR>
                  </a:tcPr>
                </a:tc>
                <a:tc>
                  <a:txBody>
                    <a:bodyPr/>
                    <a:lstStyle/>
                    <a:p>
                      <a:pPr algn="ctr" fontAlgn="b"/>
                      <a:endParaRPr lang="es-NI" sz="1400" b="0" i="1" u="none" strike="noStrike" dirty="0">
                        <a:solidFill>
                          <a:srgbClr val="000000"/>
                        </a:solidFill>
                        <a:effectLst/>
                        <a:latin typeface="+mn-lt"/>
                      </a:endParaRPr>
                    </a:p>
                  </a:txBody>
                  <a:tcPr marL="0" marR="0" marT="0" marB="0" anchor="b">
                    <a:lnL w="12700" cap="flat" cmpd="sng" algn="ctr">
                      <a:solidFill>
                        <a:schemeClr val="accent1"/>
                      </a:solidFill>
                      <a:prstDash val="solid"/>
                      <a:round/>
                      <a:headEnd type="none" w="med" len="med"/>
                      <a:tailEnd type="none" w="med" len="med"/>
                    </a:lnL>
                  </a:tcPr>
                </a:tc>
                <a:tc>
                  <a:txBody>
                    <a:bodyPr/>
                    <a:lstStyle/>
                    <a:p>
                      <a:pPr algn="ctr" fontAlgn="b"/>
                      <a:r>
                        <a:rPr lang="es-NI" sz="1400" u="none" strike="noStrike" dirty="0">
                          <a:effectLst/>
                          <a:latin typeface="+mn-lt"/>
                        </a:rPr>
                        <a:t>15</a:t>
                      </a:r>
                      <a:endParaRPr lang="es-NI" sz="1400" b="0" i="0" u="none" strike="noStrike" dirty="0">
                        <a:solidFill>
                          <a:srgbClr val="000000"/>
                        </a:solidFill>
                        <a:effectLst/>
                        <a:latin typeface="+mn-lt"/>
                      </a:endParaRPr>
                    </a:p>
                  </a:txBody>
                  <a:tcPr marL="0" marR="0" marT="0" marB="0" anchor="b"/>
                </a:tc>
                <a:tc>
                  <a:txBody>
                    <a:bodyPr/>
                    <a:lstStyle/>
                    <a:p>
                      <a:pPr algn="ctr" fontAlgn="b"/>
                      <a:r>
                        <a:rPr lang="es-NI" sz="1400" u="none" strike="noStrike" dirty="0">
                          <a:effectLst/>
                          <a:latin typeface="+mn-lt"/>
                        </a:rPr>
                        <a:t>88.5%</a:t>
                      </a:r>
                      <a:endParaRPr lang="es-NI" sz="1400" b="0" i="1" u="none" strike="noStrike" dirty="0">
                        <a:solidFill>
                          <a:srgbClr val="000000"/>
                        </a:solidFill>
                        <a:effectLst/>
                        <a:latin typeface="+mn-lt"/>
                      </a:endParaRPr>
                    </a:p>
                  </a:txBody>
                  <a:tcPr marL="0" marR="0" marT="0" marB="0" anchor="b">
                    <a:noFill/>
                  </a:tcPr>
                </a:tc>
                <a:tc>
                  <a:txBody>
                    <a:bodyPr/>
                    <a:lstStyle/>
                    <a:p>
                      <a:pPr algn="ctr" fontAlgn="b"/>
                      <a:r>
                        <a:rPr lang="es-NI" sz="1400" u="none" strike="noStrike" dirty="0">
                          <a:effectLst/>
                          <a:latin typeface="+mn-lt"/>
                        </a:rPr>
                        <a:t>76%-100%</a:t>
                      </a:r>
                      <a:endParaRPr lang="es-NI" sz="1400" b="0" i="0" u="none" strike="noStrike" dirty="0">
                        <a:solidFill>
                          <a:srgbClr val="000000"/>
                        </a:solidFill>
                        <a:effectLst/>
                        <a:latin typeface="+mn-lt"/>
                      </a:endParaRPr>
                    </a:p>
                  </a:txBody>
                  <a:tcPr marL="0" marR="0" marT="0" marB="0" anchor="b"/>
                </a:tc>
                <a:tc>
                  <a:txBody>
                    <a:bodyPr/>
                    <a:lstStyle/>
                    <a:p>
                      <a:pPr algn="l" fontAlgn="b"/>
                      <a:endParaRPr lang="es-NI" sz="1400" b="0" i="0" u="none" strike="noStrike">
                        <a:solidFill>
                          <a:srgbClr val="000000"/>
                        </a:solidFill>
                        <a:effectLst/>
                        <a:latin typeface="+mn-lt"/>
                      </a:endParaRPr>
                    </a:p>
                  </a:txBody>
                  <a:tcPr marL="0" marR="0" marT="0" marB="0" anchor="b"/>
                </a:tc>
                <a:tc>
                  <a:txBody>
                    <a:bodyPr/>
                    <a:lstStyle/>
                    <a:p>
                      <a:pPr algn="ctr" fontAlgn="b"/>
                      <a:r>
                        <a:rPr lang="es-NI" sz="1400" u="none" strike="noStrike">
                          <a:effectLst/>
                          <a:latin typeface="+mn-lt"/>
                        </a:rPr>
                        <a:t>13.3%</a:t>
                      </a:r>
                      <a:endParaRPr lang="es-NI" sz="1400" b="1" i="0" u="none" strike="noStrike">
                        <a:solidFill>
                          <a:srgbClr val="FF0000"/>
                        </a:solidFill>
                        <a:effectLst/>
                        <a:latin typeface="+mn-lt"/>
                      </a:endParaRPr>
                    </a:p>
                  </a:txBody>
                  <a:tcPr marL="0" marR="0" marT="0" marB="0" anchor="b"/>
                </a:tc>
              </a:tr>
              <a:tr h="253543">
                <a:tc>
                  <a:txBody>
                    <a:bodyPr/>
                    <a:lstStyle/>
                    <a:p>
                      <a:pPr algn="l" fontAlgn="b"/>
                      <a:r>
                        <a:rPr lang="es-NI" sz="1400" u="none" strike="noStrike" dirty="0">
                          <a:effectLst/>
                          <a:latin typeface="+mn-lt"/>
                        </a:rPr>
                        <a:t>2 - Campo Estéril</a:t>
                      </a:r>
                      <a:endParaRPr lang="es-NI" sz="1400" b="0" i="1" u="none" strike="noStrike" dirty="0">
                        <a:solidFill>
                          <a:srgbClr val="000000"/>
                        </a:solidFill>
                        <a:effectLst/>
                        <a:latin typeface="+mn-lt"/>
                      </a:endParaRPr>
                    </a:p>
                  </a:txBody>
                  <a:tcPr marL="85725" marR="0" marT="0" marB="0" anchor="b">
                    <a:lnR w="12700" cap="flat" cmpd="sng" algn="ctr">
                      <a:solidFill>
                        <a:schemeClr val="accent1"/>
                      </a:solidFill>
                      <a:prstDash val="solid"/>
                      <a:round/>
                      <a:headEnd type="none" w="med" len="med"/>
                      <a:tailEnd type="none" w="med" len="med"/>
                    </a:lnR>
                  </a:tcPr>
                </a:tc>
                <a:tc>
                  <a:txBody>
                    <a:bodyPr/>
                    <a:lstStyle/>
                    <a:p>
                      <a:pPr algn="ctr" fontAlgn="b"/>
                      <a:r>
                        <a:rPr lang="es-NI" sz="1400" u="none" strike="noStrike">
                          <a:effectLst/>
                          <a:latin typeface="+mn-lt"/>
                        </a:rPr>
                        <a:t>10</a:t>
                      </a:r>
                      <a:endParaRPr lang="es-NI" sz="1400" b="0" i="1" u="none" strike="noStrike">
                        <a:solidFill>
                          <a:srgbClr val="000000"/>
                        </a:solidFill>
                        <a:effectLst/>
                        <a:latin typeface="+mn-lt"/>
                      </a:endParaRPr>
                    </a:p>
                  </a:txBody>
                  <a:tcPr marL="0" marR="0" marT="0" marB="0" anchor="b">
                    <a:lnL w="12700" cap="flat" cmpd="sng" algn="ctr">
                      <a:solidFill>
                        <a:schemeClr val="accent1"/>
                      </a:solidFill>
                      <a:prstDash val="solid"/>
                      <a:round/>
                      <a:headEnd type="none" w="med" len="med"/>
                      <a:tailEnd type="none" w="med" len="med"/>
                    </a:lnL>
                  </a:tcPr>
                </a:tc>
                <a:tc>
                  <a:txBody>
                    <a:bodyPr/>
                    <a:lstStyle/>
                    <a:p>
                      <a:pPr algn="ctr" fontAlgn="ctr"/>
                      <a:r>
                        <a:rPr lang="es-NI" sz="1400" u="none" strike="noStrike">
                          <a:effectLst/>
                          <a:latin typeface="+mn-lt"/>
                        </a:rPr>
                        <a:t>80.5%</a:t>
                      </a:r>
                      <a:endParaRPr lang="es-NI" sz="1400" b="0" i="0" u="none" strike="noStrike">
                        <a:solidFill>
                          <a:srgbClr val="000000"/>
                        </a:solidFill>
                        <a:effectLst/>
                        <a:latin typeface="+mn-lt"/>
                      </a:endParaRPr>
                    </a:p>
                  </a:txBody>
                  <a:tcPr marL="0" marR="0" marT="0" marB="0" anchor="ctr"/>
                </a:tc>
                <a:tc>
                  <a:txBody>
                    <a:bodyPr/>
                    <a:lstStyle/>
                    <a:p>
                      <a:pPr algn="ctr" fontAlgn="b"/>
                      <a:r>
                        <a:rPr lang="es-NI" sz="1400" u="none" strike="noStrike" dirty="0">
                          <a:effectLst/>
                          <a:latin typeface="+mn-lt"/>
                        </a:rPr>
                        <a:t>52%-98%</a:t>
                      </a:r>
                      <a:endParaRPr lang="es-NI" sz="1400" b="0" i="1" u="none" strike="noStrike" dirty="0">
                        <a:solidFill>
                          <a:srgbClr val="000000"/>
                        </a:solidFill>
                        <a:effectLst/>
                        <a:latin typeface="+mn-lt"/>
                      </a:endParaRPr>
                    </a:p>
                  </a:txBody>
                  <a:tcPr marL="0" marR="0" marT="0" marB="0" anchor="b">
                    <a:lnR w="12700" cap="flat" cmpd="sng" algn="ctr">
                      <a:solidFill>
                        <a:schemeClr val="accent1"/>
                      </a:solidFill>
                      <a:prstDash val="solid"/>
                      <a:round/>
                      <a:headEnd type="none" w="med" len="med"/>
                      <a:tailEnd type="none" w="med" len="med"/>
                    </a:lnR>
                  </a:tcPr>
                </a:tc>
                <a:tc>
                  <a:txBody>
                    <a:bodyPr/>
                    <a:lstStyle/>
                    <a:p>
                      <a:pPr algn="ctr" fontAlgn="b"/>
                      <a:endParaRPr lang="es-NI" sz="1400" b="0" i="1" u="none" strike="noStrike" dirty="0">
                        <a:solidFill>
                          <a:srgbClr val="000000"/>
                        </a:solidFill>
                        <a:effectLst/>
                        <a:latin typeface="+mn-lt"/>
                      </a:endParaRPr>
                    </a:p>
                  </a:txBody>
                  <a:tcPr marL="0" marR="0" marT="0" marB="0" anchor="b">
                    <a:lnL w="12700" cap="flat" cmpd="sng" algn="ctr">
                      <a:solidFill>
                        <a:schemeClr val="accent1"/>
                      </a:solidFill>
                      <a:prstDash val="solid"/>
                      <a:round/>
                      <a:headEnd type="none" w="med" len="med"/>
                      <a:tailEnd type="none" w="med" len="med"/>
                    </a:lnL>
                  </a:tcPr>
                </a:tc>
                <a:tc>
                  <a:txBody>
                    <a:bodyPr/>
                    <a:lstStyle/>
                    <a:p>
                      <a:pPr algn="ctr" fontAlgn="b"/>
                      <a:r>
                        <a:rPr lang="es-NI" sz="1400" u="none" strike="noStrike" dirty="0">
                          <a:effectLst/>
                          <a:latin typeface="+mn-lt"/>
                        </a:rPr>
                        <a:t>16</a:t>
                      </a:r>
                      <a:endParaRPr lang="es-NI" sz="1400" b="0" i="0" u="none" strike="noStrike" dirty="0">
                        <a:solidFill>
                          <a:srgbClr val="000000"/>
                        </a:solidFill>
                        <a:effectLst/>
                        <a:latin typeface="+mn-lt"/>
                      </a:endParaRPr>
                    </a:p>
                  </a:txBody>
                  <a:tcPr marL="0" marR="0" marT="0" marB="0" anchor="b"/>
                </a:tc>
                <a:tc>
                  <a:txBody>
                    <a:bodyPr/>
                    <a:lstStyle/>
                    <a:p>
                      <a:pPr algn="ctr" fontAlgn="b"/>
                      <a:r>
                        <a:rPr lang="es-NI" sz="1400" u="none" strike="noStrike" dirty="0">
                          <a:effectLst/>
                          <a:latin typeface="+mn-lt"/>
                        </a:rPr>
                        <a:t>79.8%</a:t>
                      </a:r>
                      <a:endParaRPr lang="es-NI" sz="1400" b="0" i="1" u="none" strike="noStrike" dirty="0">
                        <a:solidFill>
                          <a:srgbClr val="000000"/>
                        </a:solidFill>
                        <a:effectLst/>
                        <a:latin typeface="+mn-lt"/>
                      </a:endParaRPr>
                    </a:p>
                  </a:txBody>
                  <a:tcPr marL="0" marR="0" marT="0" marB="0" anchor="b"/>
                </a:tc>
                <a:tc>
                  <a:txBody>
                    <a:bodyPr/>
                    <a:lstStyle/>
                    <a:p>
                      <a:pPr algn="ctr" fontAlgn="b"/>
                      <a:r>
                        <a:rPr lang="es-NI" sz="1400" u="none" strike="noStrike">
                          <a:effectLst/>
                          <a:latin typeface="+mn-lt"/>
                        </a:rPr>
                        <a:t>48%-97%</a:t>
                      </a:r>
                      <a:endParaRPr lang="es-NI" sz="1400" b="0" i="0" u="none" strike="noStrike">
                        <a:solidFill>
                          <a:srgbClr val="000000"/>
                        </a:solidFill>
                        <a:effectLst/>
                        <a:latin typeface="+mn-lt"/>
                      </a:endParaRPr>
                    </a:p>
                  </a:txBody>
                  <a:tcPr marL="0" marR="0" marT="0" marB="0" anchor="b"/>
                </a:tc>
                <a:tc>
                  <a:txBody>
                    <a:bodyPr/>
                    <a:lstStyle/>
                    <a:p>
                      <a:pPr algn="l" fontAlgn="b"/>
                      <a:endParaRPr lang="es-NI" sz="1400" b="0" i="0" u="none" strike="noStrike">
                        <a:solidFill>
                          <a:srgbClr val="000000"/>
                        </a:solidFill>
                        <a:effectLst/>
                        <a:latin typeface="+mn-lt"/>
                      </a:endParaRPr>
                    </a:p>
                  </a:txBody>
                  <a:tcPr marL="0" marR="0" marT="0" marB="0" anchor="b"/>
                </a:tc>
                <a:tc>
                  <a:txBody>
                    <a:bodyPr/>
                    <a:lstStyle/>
                    <a:p>
                      <a:pPr algn="ctr" fontAlgn="b"/>
                      <a:r>
                        <a:rPr lang="es-NI" sz="1400" u="none" strike="noStrike">
                          <a:effectLst/>
                          <a:latin typeface="+mn-lt"/>
                        </a:rPr>
                        <a:t>-0.7%</a:t>
                      </a:r>
                      <a:endParaRPr lang="es-NI" sz="1400" b="1" i="0" u="none" strike="noStrike">
                        <a:solidFill>
                          <a:srgbClr val="FF0000"/>
                        </a:solidFill>
                        <a:effectLst/>
                        <a:latin typeface="+mn-lt"/>
                      </a:endParaRPr>
                    </a:p>
                  </a:txBody>
                  <a:tcPr marL="0" marR="0" marT="0" marB="0" anchor="b"/>
                </a:tc>
              </a:tr>
              <a:tr h="253543">
                <a:tc>
                  <a:txBody>
                    <a:bodyPr/>
                    <a:lstStyle/>
                    <a:p>
                      <a:pPr algn="l" fontAlgn="b"/>
                      <a:r>
                        <a:rPr lang="es-NI" sz="1400" u="none" strike="noStrike" dirty="0">
                          <a:effectLst/>
                          <a:latin typeface="+mn-lt"/>
                        </a:rPr>
                        <a:t>3 - Signos Vitales</a:t>
                      </a:r>
                      <a:endParaRPr lang="es-NI" sz="1400" b="0" i="1" u="none" strike="noStrike" dirty="0">
                        <a:solidFill>
                          <a:srgbClr val="000000"/>
                        </a:solidFill>
                        <a:effectLst/>
                        <a:latin typeface="+mn-lt"/>
                      </a:endParaRPr>
                    </a:p>
                  </a:txBody>
                  <a:tcPr marL="85725" marR="0" marT="0" marB="0" anchor="b">
                    <a:lnR w="12700" cap="flat" cmpd="sng" algn="ctr">
                      <a:solidFill>
                        <a:schemeClr val="accent1"/>
                      </a:solidFill>
                      <a:prstDash val="solid"/>
                      <a:round/>
                      <a:headEnd type="none" w="med" len="med"/>
                      <a:tailEnd type="none" w="med" len="med"/>
                    </a:lnR>
                  </a:tcPr>
                </a:tc>
                <a:tc>
                  <a:txBody>
                    <a:bodyPr/>
                    <a:lstStyle/>
                    <a:p>
                      <a:pPr algn="ctr" fontAlgn="b"/>
                      <a:r>
                        <a:rPr lang="es-NI" sz="1400" u="none" strike="noStrike">
                          <a:effectLst/>
                          <a:latin typeface="+mn-lt"/>
                        </a:rPr>
                        <a:t>13</a:t>
                      </a:r>
                      <a:endParaRPr lang="es-NI" sz="1400" b="0" i="1" u="none" strike="noStrike">
                        <a:solidFill>
                          <a:srgbClr val="000000"/>
                        </a:solidFill>
                        <a:effectLst/>
                        <a:latin typeface="+mn-lt"/>
                      </a:endParaRPr>
                    </a:p>
                  </a:txBody>
                  <a:tcPr marL="0" marR="0" marT="0" marB="0" anchor="b">
                    <a:lnL w="12700" cap="flat" cmpd="sng" algn="ctr">
                      <a:solidFill>
                        <a:schemeClr val="accent1"/>
                      </a:solidFill>
                      <a:prstDash val="solid"/>
                      <a:round/>
                      <a:headEnd type="none" w="med" len="med"/>
                      <a:tailEnd type="none" w="med" len="med"/>
                    </a:lnL>
                  </a:tcPr>
                </a:tc>
                <a:tc>
                  <a:txBody>
                    <a:bodyPr/>
                    <a:lstStyle/>
                    <a:p>
                      <a:pPr algn="ctr" fontAlgn="ctr"/>
                      <a:r>
                        <a:rPr lang="es-NI" sz="1400" u="none" strike="noStrike">
                          <a:effectLst/>
                          <a:latin typeface="+mn-lt"/>
                        </a:rPr>
                        <a:t>89.9%</a:t>
                      </a:r>
                      <a:endParaRPr lang="es-NI" sz="1400" b="0" i="0" u="none" strike="noStrike">
                        <a:solidFill>
                          <a:srgbClr val="000000"/>
                        </a:solidFill>
                        <a:effectLst/>
                        <a:latin typeface="+mn-lt"/>
                      </a:endParaRPr>
                    </a:p>
                  </a:txBody>
                  <a:tcPr marL="0" marR="0" marT="0" marB="0" anchor="ctr"/>
                </a:tc>
                <a:tc>
                  <a:txBody>
                    <a:bodyPr/>
                    <a:lstStyle/>
                    <a:p>
                      <a:pPr algn="ctr" fontAlgn="b"/>
                      <a:r>
                        <a:rPr lang="es-NI" sz="1400" u="none" strike="noStrike" dirty="0">
                          <a:effectLst/>
                          <a:latin typeface="+mn-lt"/>
                        </a:rPr>
                        <a:t>72%-100%</a:t>
                      </a:r>
                      <a:endParaRPr lang="es-NI" sz="1400" b="0" i="1" u="none" strike="noStrike" dirty="0">
                        <a:solidFill>
                          <a:srgbClr val="000000"/>
                        </a:solidFill>
                        <a:effectLst/>
                        <a:latin typeface="+mn-lt"/>
                      </a:endParaRPr>
                    </a:p>
                  </a:txBody>
                  <a:tcPr marL="0" marR="0" marT="0" marB="0" anchor="b">
                    <a:lnR w="12700" cap="flat" cmpd="sng" algn="ctr">
                      <a:solidFill>
                        <a:schemeClr val="accent1"/>
                      </a:solidFill>
                      <a:prstDash val="solid"/>
                      <a:round/>
                      <a:headEnd type="none" w="med" len="med"/>
                      <a:tailEnd type="none" w="med" len="med"/>
                    </a:lnR>
                  </a:tcPr>
                </a:tc>
                <a:tc>
                  <a:txBody>
                    <a:bodyPr/>
                    <a:lstStyle/>
                    <a:p>
                      <a:pPr algn="ctr" fontAlgn="b"/>
                      <a:endParaRPr lang="es-NI" sz="1400" b="0" i="1" u="none" strike="noStrike" dirty="0">
                        <a:solidFill>
                          <a:srgbClr val="000000"/>
                        </a:solidFill>
                        <a:effectLst/>
                        <a:latin typeface="+mn-lt"/>
                      </a:endParaRPr>
                    </a:p>
                  </a:txBody>
                  <a:tcPr marL="0" marR="0" marT="0" marB="0" anchor="b">
                    <a:lnL w="12700" cap="flat" cmpd="sng" algn="ctr">
                      <a:solidFill>
                        <a:schemeClr val="accent1"/>
                      </a:solidFill>
                      <a:prstDash val="solid"/>
                      <a:round/>
                      <a:headEnd type="none" w="med" len="med"/>
                      <a:tailEnd type="none" w="med" len="med"/>
                    </a:lnL>
                  </a:tcPr>
                </a:tc>
                <a:tc>
                  <a:txBody>
                    <a:bodyPr/>
                    <a:lstStyle/>
                    <a:p>
                      <a:pPr algn="ctr" fontAlgn="b"/>
                      <a:r>
                        <a:rPr lang="es-NI" sz="1400" u="none" strike="noStrike" dirty="0">
                          <a:effectLst/>
                          <a:latin typeface="+mn-lt"/>
                        </a:rPr>
                        <a:t>14</a:t>
                      </a:r>
                      <a:endParaRPr lang="es-NI" sz="1400" b="0" i="0" u="none" strike="noStrike" dirty="0">
                        <a:solidFill>
                          <a:srgbClr val="000000"/>
                        </a:solidFill>
                        <a:effectLst/>
                        <a:latin typeface="+mn-lt"/>
                      </a:endParaRPr>
                    </a:p>
                  </a:txBody>
                  <a:tcPr marL="0" marR="0" marT="0" marB="0" anchor="b"/>
                </a:tc>
                <a:tc>
                  <a:txBody>
                    <a:bodyPr/>
                    <a:lstStyle/>
                    <a:p>
                      <a:pPr algn="ctr" fontAlgn="b"/>
                      <a:r>
                        <a:rPr lang="es-NI" sz="1400" u="none" strike="noStrike" dirty="0">
                          <a:effectLst/>
                          <a:latin typeface="+mn-lt"/>
                        </a:rPr>
                        <a:t>87.0%</a:t>
                      </a:r>
                      <a:endParaRPr lang="es-NI" sz="1400" b="0" i="1" u="none" strike="noStrike" dirty="0">
                        <a:solidFill>
                          <a:srgbClr val="000000"/>
                        </a:solidFill>
                        <a:effectLst/>
                        <a:latin typeface="+mn-lt"/>
                      </a:endParaRPr>
                    </a:p>
                  </a:txBody>
                  <a:tcPr marL="0" marR="0" marT="0" marB="0" anchor="b"/>
                </a:tc>
                <a:tc>
                  <a:txBody>
                    <a:bodyPr/>
                    <a:lstStyle/>
                    <a:p>
                      <a:pPr algn="ctr" fontAlgn="b"/>
                      <a:r>
                        <a:rPr lang="es-NI" sz="1400" u="none" strike="noStrike">
                          <a:effectLst/>
                          <a:latin typeface="+mn-lt"/>
                        </a:rPr>
                        <a:t>68%-100%</a:t>
                      </a:r>
                      <a:endParaRPr lang="es-NI" sz="1400" b="0" i="0" u="none" strike="noStrike">
                        <a:solidFill>
                          <a:srgbClr val="000000"/>
                        </a:solidFill>
                        <a:effectLst/>
                        <a:latin typeface="+mn-lt"/>
                      </a:endParaRPr>
                    </a:p>
                  </a:txBody>
                  <a:tcPr marL="0" marR="0" marT="0" marB="0" anchor="b"/>
                </a:tc>
                <a:tc>
                  <a:txBody>
                    <a:bodyPr/>
                    <a:lstStyle/>
                    <a:p>
                      <a:pPr algn="l" fontAlgn="b"/>
                      <a:endParaRPr lang="es-NI" sz="1400" b="0" i="0" u="none" strike="noStrike">
                        <a:solidFill>
                          <a:srgbClr val="000000"/>
                        </a:solidFill>
                        <a:effectLst/>
                        <a:latin typeface="+mn-lt"/>
                      </a:endParaRPr>
                    </a:p>
                  </a:txBody>
                  <a:tcPr marL="0" marR="0" marT="0" marB="0" anchor="b"/>
                </a:tc>
                <a:tc>
                  <a:txBody>
                    <a:bodyPr/>
                    <a:lstStyle/>
                    <a:p>
                      <a:pPr algn="ctr" fontAlgn="b"/>
                      <a:r>
                        <a:rPr lang="es-NI" sz="1400" u="none" strike="noStrike">
                          <a:effectLst/>
                          <a:latin typeface="+mn-lt"/>
                        </a:rPr>
                        <a:t>-2.9%</a:t>
                      </a:r>
                      <a:endParaRPr lang="es-NI" sz="1400" b="1" i="0" u="none" strike="noStrike">
                        <a:solidFill>
                          <a:srgbClr val="FF0000"/>
                        </a:solidFill>
                        <a:effectLst/>
                        <a:latin typeface="+mn-lt"/>
                      </a:endParaRPr>
                    </a:p>
                  </a:txBody>
                  <a:tcPr marL="0" marR="0" marT="0" marB="0" anchor="b"/>
                </a:tc>
              </a:tr>
              <a:tr h="253543">
                <a:tc>
                  <a:txBody>
                    <a:bodyPr/>
                    <a:lstStyle/>
                    <a:p>
                      <a:pPr algn="l" fontAlgn="b"/>
                      <a:r>
                        <a:rPr lang="es-NI" sz="1400" u="none" strike="noStrike" dirty="0">
                          <a:effectLst/>
                          <a:latin typeface="+mn-lt"/>
                        </a:rPr>
                        <a:t>4 - Presión Arterial</a:t>
                      </a:r>
                      <a:endParaRPr lang="es-NI" sz="1400" b="0" i="1" u="none" strike="noStrike" dirty="0">
                        <a:solidFill>
                          <a:srgbClr val="000000"/>
                        </a:solidFill>
                        <a:effectLst/>
                        <a:latin typeface="+mn-lt"/>
                      </a:endParaRPr>
                    </a:p>
                  </a:txBody>
                  <a:tcPr marL="85725" marR="0" marT="0" marB="0" anchor="b">
                    <a:lnR w="12700" cap="flat" cmpd="sng" algn="ctr">
                      <a:solidFill>
                        <a:schemeClr val="accent1"/>
                      </a:solidFill>
                      <a:prstDash val="solid"/>
                      <a:round/>
                      <a:headEnd type="none" w="med" len="med"/>
                      <a:tailEnd type="none" w="med" len="med"/>
                    </a:lnR>
                  </a:tcPr>
                </a:tc>
                <a:tc>
                  <a:txBody>
                    <a:bodyPr/>
                    <a:lstStyle/>
                    <a:p>
                      <a:pPr algn="ctr" fontAlgn="b"/>
                      <a:r>
                        <a:rPr lang="es-NI" sz="1400" u="none" strike="noStrike">
                          <a:effectLst/>
                          <a:latin typeface="+mn-lt"/>
                        </a:rPr>
                        <a:t>13</a:t>
                      </a:r>
                      <a:endParaRPr lang="es-NI" sz="1400" b="0" i="1" u="none" strike="noStrike">
                        <a:solidFill>
                          <a:srgbClr val="000000"/>
                        </a:solidFill>
                        <a:effectLst/>
                        <a:latin typeface="+mn-lt"/>
                      </a:endParaRPr>
                    </a:p>
                  </a:txBody>
                  <a:tcPr marL="0" marR="0" marT="0" marB="0" anchor="b">
                    <a:lnL w="12700" cap="flat" cmpd="sng" algn="ctr">
                      <a:solidFill>
                        <a:schemeClr val="accent1"/>
                      </a:solidFill>
                      <a:prstDash val="solid"/>
                      <a:round/>
                      <a:headEnd type="none" w="med" len="med"/>
                      <a:tailEnd type="none" w="med" len="med"/>
                    </a:lnL>
                  </a:tcPr>
                </a:tc>
                <a:tc>
                  <a:txBody>
                    <a:bodyPr/>
                    <a:lstStyle/>
                    <a:p>
                      <a:pPr algn="ctr" fontAlgn="ctr"/>
                      <a:r>
                        <a:rPr lang="es-NI" sz="1400" u="none" strike="noStrike">
                          <a:effectLst/>
                          <a:latin typeface="+mn-lt"/>
                        </a:rPr>
                        <a:t>77.2%</a:t>
                      </a:r>
                      <a:endParaRPr lang="es-NI" sz="1400" b="0" i="0" u="none" strike="noStrike">
                        <a:solidFill>
                          <a:srgbClr val="000000"/>
                        </a:solidFill>
                        <a:effectLst/>
                        <a:latin typeface="+mn-lt"/>
                      </a:endParaRPr>
                    </a:p>
                  </a:txBody>
                  <a:tcPr marL="0" marR="0" marT="0" marB="0" anchor="ctr"/>
                </a:tc>
                <a:tc>
                  <a:txBody>
                    <a:bodyPr/>
                    <a:lstStyle/>
                    <a:p>
                      <a:pPr algn="ctr" fontAlgn="b"/>
                      <a:r>
                        <a:rPr lang="es-NI" sz="1400" u="none" strike="noStrike" dirty="0">
                          <a:effectLst/>
                          <a:latin typeface="+mn-lt"/>
                        </a:rPr>
                        <a:t>64%-94%</a:t>
                      </a:r>
                      <a:endParaRPr lang="es-NI" sz="1400" b="0" i="1" u="none" strike="noStrike" dirty="0">
                        <a:solidFill>
                          <a:srgbClr val="000000"/>
                        </a:solidFill>
                        <a:effectLst/>
                        <a:latin typeface="+mn-lt"/>
                      </a:endParaRPr>
                    </a:p>
                  </a:txBody>
                  <a:tcPr marL="0" marR="0" marT="0" marB="0" anchor="b">
                    <a:lnR w="12700" cap="flat" cmpd="sng" algn="ctr">
                      <a:solidFill>
                        <a:schemeClr val="accent1"/>
                      </a:solidFill>
                      <a:prstDash val="solid"/>
                      <a:round/>
                      <a:headEnd type="none" w="med" len="med"/>
                      <a:tailEnd type="none" w="med" len="med"/>
                    </a:lnR>
                  </a:tcPr>
                </a:tc>
                <a:tc>
                  <a:txBody>
                    <a:bodyPr/>
                    <a:lstStyle/>
                    <a:p>
                      <a:pPr algn="ctr" fontAlgn="b"/>
                      <a:endParaRPr lang="es-NI" sz="1400" b="0" i="1" u="none" strike="noStrike" dirty="0">
                        <a:solidFill>
                          <a:srgbClr val="000000"/>
                        </a:solidFill>
                        <a:effectLst/>
                        <a:latin typeface="+mn-lt"/>
                      </a:endParaRPr>
                    </a:p>
                  </a:txBody>
                  <a:tcPr marL="0" marR="0" marT="0" marB="0" anchor="b">
                    <a:lnL w="12700" cap="flat" cmpd="sng" algn="ctr">
                      <a:solidFill>
                        <a:schemeClr val="accent1"/>
                      </a:solidFill>
                      <a:prstDash val="solid"/>
                      <a:round/>
                      <a:headEnd type="none" w="med" len="med"/>
                      <a:tailEnd type="none" w="med" len="med"/>
                    </a:lnL>
                  </a:tcPr>
                </a:tc>
                <a:tc>
                  <a:txBody>
                    <a:bodyPr/>
                    <a:lstStyle/>
                    <a:p>
                      <a:pPr algn="ctr" fontAlgn="b"/>
                      <a:r>
                        <a:rPr lang="es-NI" sz="1400" u="none" strike="noStrike" dirty="0">
                          <a:effectLst/>
                          <a:latin typeface="+mn-lt"/>
                        </a:rPr>
                        <a:t>11</a:t>
                      </a:r>
                      <a:endParaRPr lang="es-NI" sz="1400" b="0" i="0" u="none" strike="noStrike" dirty="0">
                        <a:solidFill>
                          <a:srgbClr val="000000"/>
                        </a:solidFill>
                        <a:effectLst/>
                        <a:latin typeface="+mn-lt"/>
                      </a:endParaRPr>
                    </a:p>
                  </a:txBody>
                  <a:tcPr marL="0" marR="0" marT="0" marB="0" anchor="b"/>
                </a:tc>
                <a:tc>
                  <a:txBody>
                    <a:bodyPr/>
                    <a:lstStyle/>
                    <a:p>
                      <a:pPr algn="ctr" fontAlgn="b"/>
                      <a:r>
                        <a:rPr lang="es-NI" sz="1400" u="none" strike="noStrike" dirty="0">
                          <a:effectLst/>
                          <a:latin typeface="+mn-lt"/>
                        </a:rPr>
                        <a:t>90.2%</a:t>
                      </a:r>
                      <a:endParaRPr lang="es-NI" sz="1400" b="0" i="0" u="none" strike="noStrike" dirty="0">
                        <a:solidFill>
                          <a:srgbClr val="000000"/>
                        </a:solidFill>
                        <a:effectLst/>
                        <a:latin typeface="+mn-lt"/>
                      </a:endParaRPr>
                    </a:p>
                  </a:txBody>
                  <a:tcPr marL="0" marR="0" marT="0" marB="0" anchor="b">
                    <a:noFill/>
                  </a:tcPr>
                </a:tc>
                <a:tc>
                  <a:txBody>
                    <a:bodyPr/>
                    <a:lstStyle/>
                    <a:p>
                      <a:pPr algn="ctr" fontAlgn="b"/>
                      <a:r>
                        <a:rPr lang="es-NI" sz="1400" u="none" strike="noStrike">
                          <a:effectLst/>
                          <a:latin typeface="+mn-lt"/>
                        </a:rPr>
                        <a:t>77%-100%</a:t>
                      </a:r>
                      <a:endParaRPr lang="es-NI" sz="1400" b="0" i="0" u="none" strike="noStrike">
                        <a:solidFill>
                          <a:srgbClr val="000000"/>
                        </a:solidFill>
                        <a:effectLst/>
                        <a:latin typeface="+mn-lt"/>
                      </a:endParaRPr>
                    </a:p>
                  </a:txBody>
                  <a:tcPr marL="0" marR="0" marT="0" marB="0" anchor="b"/>
                </a:tc>
                <a:tc>
                  <a:txBody>
                    <a:bodyPr/>
                    <a:lstStyle/>
                    <a:p>
                      <a:pPr algn="l" fontAlgn="b"/>
                      <a:endParaRPr lang="es-NI" sz="1400" b="0" i="0" u="none" strike="noStrike">
                        <a:solidFill>
                          <a:srgbClr val="000000"/>
                        </a:solidFill>
                        <a:effectLst/>
                        <a:latin typeface="+mn-lt"/>
                      </a:endParaRPr>
                    </a:p>
                  </a:txBody>
                  <a:tcPr marL="0" marR="0" marT="0" marB="0" anchor="b"/>
                </a:tc>
                <a:tc>
                  <a:txBody>
                    <a:bodyPr/>
                    <a:lstStyle/>
                    <a:p>
                      <a:pPr algn="ctr" fontAlgn="b"/>
                      <a:r>
                        <a:rPr lang="es-NI" sz="1400" u="none" strike="noStrike">
                          <a:effectLst/>
                          <a:latin typeface="+mn-lt"/>
                        </a:rPr>
                        <a:t>13.0%</a:t>
                      </a:r>
                      <a:endParaRPr lang="es-NI" sz="1400" b="1" i="0" u="none" strike="noStrike">
                        <a:solidFill>
                          <a:srgbClr val="FF0000"/>
                        </a:solidFill>
                        <a:effectLst/>
                        <a:latin typeface="+mn-lt"/>
                      </a:endParaRPr>
                    </a:p>
                  </a:txBody>
                  <a:tcPr marL="0" marR="0" marT="0" marB="0" anchor="b"/>
                </a:tc>
              </a:tr>
              <a:tr h="239637">
                <a:tc>
                  <a:txBody>
                    <a:bodyPr/>
                    <a:lstStyle/>
                    <a:p>
                      <a:pPr algn="l" fontAlgn="b"/>
                      <a:r>
                        <a:rPr lang="es-NI" sz="1400" u="none" strike="noStrike" dirty="0">
                          <a:effectLst/>
                          <a:latin typeface="+mn-lt"/>
                        </a:rPr>
                        <a:t>5 - Cama Ocupada</a:t>
                      </a:r>
                      <a:endParaRPr lang="es-NI" sz="1400" b="0" i="1" u="none" strike="noStrike" dirty="0">
                        <a:solidFill>
                          <a:srgbClr val="000000"/>
                        </a:solidFill>
                        <a:effectLst/>
                        <a:latin typeface="+mn-lt"/>
                      </a:endParaRPr>
                    </a:p>
                  </a:txBody>
                  <a:tcPr marL="85725" marR="0" marT="0" marB="0" anchor="b">
                    <a:lnR w="12700" cap="flat" cmpd="sng" algn="ctr">
                      <a:solidFill>
                        <a:schemeClr val="accent1"/>
                      </a:solidFill>
                      <a:prstDash val="solid"/>
                      <a:round/>
                      <a:headEnd type="none" w="med" len="med"/>
                      <a:tailEnd type="none" w="med" len="med"/>
                    </a:lnR>
                  </a:tcPr>
                </a:tc>
                <a:tc>
                  <a:txBody>
                    <a:bodyPr/>
                    <a:lstStyle/>
                    <a:p>
                      <a:pPr algn="ctr" fontAlgn="b"/>
                      <a:r>
                        <a:rPr lang="es-NI" sz="1400" u="none" strike="noStrike">
                          <a:effectLst/>
                          <a:latin typeface="+mn-lt"/>
                        </a:rPr>
                        <a:t>10</a:t>
                      </a:r>
                      <a:endParaRPr lang="es-NI" sz="1400" b="0" i="1" u="none" strike="noStrike">
                        <a:solidFill>
                          <a:srgbClr val="000000"/>
                        </a:solidFill>
                        <a:effectLst/>
                        <a:latin typeface="+mn-lt"/>
                      </a:endParaRPr>
                    </a:p>
                  </a:txBody>
                  <a:tcPr marL="0" marR="0" marT="0" marB="0" anchor="b">
                    <a:lnL w="12700" cap="flat" cmpd="sng" algn="ctr">
                      <a:solidFill>
                        <a:schemeClr val="accent1"/>
                      </a:solidFill>
                      <a:prstDash val="solid"/>
                      <a:round/>
                      <a:headEnd type="none" w="med" len="med"/>
                      <a:tailEnd type="none" w="med" len="med"/>
                    </a:lnL>
                  </a:tcPr>
                </a:tc>
                <a:tc>
                  <a:txBody>
                    <a:bodyPr/>
                    <a:lstStyle/>
                    <a:p>
                      <a:pPr algn="ctr" fontAlgn="ctr"/>
                      <a:r>
                        <a:rPr lang="es-NI" sz="1400" u="none" strike="noStrike">
                          <a:effectLst/>
                          <a:latin typeface="+mn-lt"/>
                        </a:rPr>
                        <a:t>32.4%</a:t>
                      </a:r>
                      <a:endParaRPr lang="es-NI" sz="1400" b="0" i="0" u="none" strike="noStrike">
                        <a:solidFill>
                          <a:srgbClr val="000000"/>
                        </a:solidFill>
                        <a:effectLst/>
                        <a:latin typeface="+mn-lt"/>
                      </a:endParaRPr>
                    </a:p>
                  </a:txBody>
                  <a:tcPr marL="0" marR="0" marT="0" marB="0" anchor="ctr"/>
                </a:tc>
                <a:tc>
                  <a:txBody>
                    <a:bodyPr/>
                    <a:lstStyle/>
                    <a:p>
                      <a:pPr algn="ctr" fontAlgn="b"/>
                      <a:r>
                        <a:rPr lang="es-NI" sz="1400" u="none" strike="noStrike" dirty="0">
                          <a:effectLst/>
                          <a:latin typeface="+mn-lt"/>
                        </a:rPr>
                        <a:t>12%-76%</a:t>
                      </a:r>
                      <a:endParaRPr lang="es-NI" sz="1400" b="0" i="1" u="none" strike="noStrike" dirty="0">
                        <a:solidFill>
                          <a:srgbClr val="000000"/>
                        </a:solidFill>
                        <a:effectLst/>
                        <a:latin typeface="+mn-lt"/>
                      </a:endParaRPr>
                    </a:p>
                  </a:txBody>
                  <a:tcPr marL="0" marR="0" marT="0" marB="0" anchor="b">
                    <a:lnR w="12700" cap="flat" cmpd="sng" algn="ctr">
                      <a:solidFill>
                        <a:schemeClr val="accent1"/>
                      </a:solidFill>
                      <a:prstDash val="solid"/>
                      <a:round/>
                      <a:headEnd type="none" w="med" len="med"/>
                      <a:tailEnd type="none" w="med" len="med"/>
                    </a:lnR>
                  </a:tcPr>
                </a:tc>
                <a:tc>
                  <a:txBody>
                    <a:bodyPr/>
                    <a:lstStyle/>
                    <a:p>
                      <a:pPr algn="ctr" fontAlgn="b"/>
                      <a:endParaRPr lang="es-NI" sz="1400" b="0" i="1" u="none" strike="noStrike" dirty="0">
                        <a:solidFill>
                          <a:srgbClr val="000000"/>
                        </a:solidFill>
                        <a:effectLst/>
                        <a:latin typeface="+mn-lt"/>
                      </a:endParaRPr>
                    </a:p>
                  </a:txBody>
                  <a:tcPr marL="0" marR="0" marT="0" marB="0" anchor="b">
                    <a:lnL w="12700" cap="flat" cmpd="sng" algn="ctr">
                      <a:solidFill>
                        <a:schemeClr val="accent1"/>
                      </a:solidFill>
                      <a:prstDash val="solid"/>
                      <a:round/>
                      <a:headEnd type="none" w="med" len="med"/>
                      <a:tailEnd type="none" w="med" len="med"/>
                    </a:lnL>
                  </a:tcPr>
                </a:tc>
                <a:tc>
                  <a:txBody>
                    <a:bodyPr/>
                    <a:lstStyle/>
                    <a:p>
                      <a:pPr algn="ctr" fontAlgn="b"/>
                      <a:r>
                        <a:rPr lang="es-NI" sz="1400" u="none" strike="noStrike">
                          <a:effectLst/>
                          <a:latin typeface="+mn-lt"/>
                        </a:rPr>
                        <a:t>9</a:t>
                      </a:r>
                      <a:endParaRPr lang="es-NI" sz="1400" b="0" i="0" u="none" strike="noStrike">
                        <a:solidFill>
                          <a:srgbClr val="000000"/>
                        </a:solidFill>
                        <a:effectLst/>
                        <a:latin typeface="+mn-lt"/>
                      </a:endParaRPr>
                    </a:p>
                  </a:txBody>
                  <a:tcPr marL="0" marR="0" marT="0" marB="0" anchor="b"/>
                </a:tc>
                <a:tc>
                  <a:txBody>
                    <a:bodyPr/>
                    <a:lstStyle/>
                    <a:p>
                      <a:pPr algn="ctr" fontAlgn="b"/>
                      <a:r>
                        <a:rPr lang="es-NI" sz="1400" u="none" strike="noStrike" dirty="0">
                          <a:effectLst/>
                          <a:latin typeface="+mn-lt"/>
                        </a:rPr>
                        <a:t>78.5%</a:t>
                      </a:r>
                      <a:endParaRPr lang="es-NI" sz="1400" b="0" i="1" u="none" strike="noStrike" dirty="0">
                        <a:solidFill>
                          <a:srgbClr val="000000"/>
                        </a:solidFill>
                        <a:effectLst/>
                        <a:latin typeface="+mn-lt"/>
                      </a:endParaRPr>
                    </a:p>
                  </a:txBody>
                  <a:tcPr marL="0" marR="0" marT="0" marB="0" anchor="b">
                    <a:solidFill>
                      <a:srgbClr val="92D050"/>
                    </a:solidFill>
                  </a:tcPr>
                </a:tc>
                <a:tc>
                  <a:txBody>
                    <a:bodyPr/>
                    <a:lstStyle/>
                    <a:p>
                      <a:pPr algn="ctr" fontAlgn="b"/>
                      <a:r>
                        <a:rPr lang="es-NI" sz="1400" u="none" strike="noStrike">
                          <a:effectLst/>
                          <a:latin typeface="+mn-lt"/>
                        </a:rPr>
                        <a:t>35%-100%</a:t>
                      </a:r>
                      <a:endParaRPr lang="es-NI" sz="1400" b="0" i="0" u="none" strike="noStrike">
                        <a:solidFill>
                          <a:srgbClr val="000000"/>
                        </a:solidFill>
                        <a:effectLst/>
                        <a:latin typeface="+mn-lt"/>
                      </a:endParaRPr>
                    </a:p>
                  </a:txBody>
                  <a:tcPr marL="0" marR="0" marT="0" marB="0" anchor="b"/>
                </a:tc>
                <a:tc>
                  <a:txBody>
                    <a:bodyPr/>
                    <a:lstStyle/>
                    <a:p>
                      <a:pPr algn="l" fontAlgn="b"/>
                      <a:endParaRPr lang="es-NI" sz="1400" b="0" i="0" u="none" strike="noStrike">
                        <a:solidFill>
                          <a:srgbClr val="000000"/>
                        </a:solidFill>
                        <a:effectLst/>
                        <a:latin typeface="+mn-lt"/>
                      </a:endParaRPr>
                    </a:p>
                  </a:txBody>
                  <a:tcPr marL="0" marR="0" marT="0" marB="0" anchor="b"/>
                </a:tc>
                <a:tc>
                  <a:txBody>
                    <a:bodyPr/>
                    <a:lstStyle/>
                    <a:p>
                      <a:pPr algn="ctr" fontAlgn="b"/>
                      <a:r>
                        <a:rPr lang="es-NI" sz="1400" u="none" strike="noStrike">
                          <a:effectLst/>
                          <a:latin typeface="+mn-lt"/>
                        </a:rPr>
                        <a:t>46.1%</a:t>
                      </a:r>
                      <a:endParaRPr lang="es-NI" sz="1400" b="1" i="0" u="none" strike="noStrike">
                        <a:solidFill>
                          <a:srgbClr val="FF0000"/>
                        </a:solidFill>
                        <a:effectLst/>
                        <a:latin typeface="+mn-lt"/>
                      </a:endParaRPr>
                    </a:p>
                  </a:txBody>
                  <a:tcPr marL="0" marR="0" marT="0" marB="0" anchor="b"/>
                </a:tc>
              </a:tr>
              <a:tr h="253543">
                <a:tc>
                  <a:txBody>
                    <a:bodyPr/>
                    <a:lstStyle/>
                    <a:p>
                      <a:pPr algn="l" fontAlgn="b"/>
                      <a:r>
                        <a:rPr lang="es-NI" sz="1400" u="none" strike="noStrike">
                          <a:effectLst/>
                          <a:latin typeface="+mn-lt"/>
                        </a:rPr>
                        <a:t>6 - Movilización</a:t>
                      </a:r>
                      <a:endParaRPr lang="es-NI" sz="1400" b="0" i="1" u="none" strike="noStrike">
                        <a:solidFill>
                          <a:srgbClr val="000000"/>
                        </a:solidFill>
                        <a:effectLst/>
                        <a:latin typeface="+mn-lt"/>
                      </a:endParaRPr>
                    </a:p>
                  </a:txBody>
                  <a:tcPr marL="85725" marR="0" marT="0" marB="0" anchor="b">
                    <a:lnR w="12700" cap="flat" cmpd="sng" algn="ctr">
                      <a:solidFill>
                        <a:schemeClr val="accent1"/>
                      </a:solidFill>
                      <a:prstDash val="solid"/>
                      <a:round/>
                      <a:headEnd type="none" w="med" len="med"/>
                      <a:tailEnd type="none" w="med" len="med"/>
                    </a:lnR>
                  </a:tcPr>
                </a:tc>
                <a:tc>
                  <a:txBody>
                    <a:bodyPr/>
                    <a:lstStyle/>
                    <a:p>
                      <a:pPr algn="ctr" fontAlgn="b"/>
                      <a:r>
                        <a:rPr lang="es-NI" sz="1400" u="none" strike="noStrike">
                          <a:effectLst/>
                          <a:latin typeface="+mn-lt"/>
                        </a:rPr>
                        <a:t>12</a:t>
                      </a:r>
                      <a:endParaRPr lang="es-NI" sz="1400" b="0" i="1" u="none" strike="noStrike">
                        <a:solidFill>
                          <a:srgbClr val="000000"/>
                        </a:solidFill>
                        <a:effectLst/>
                        <a:latin typeface="+mn-lt"/>
                      </a:endParaRPr>
                    </a:p>
                  </a:txBody>
                  <a:tcPr marL="0" marR="0" marT="0" marB="0" anchor="b">
                    <a:lnL w="12700" cap="flat" cmpd="sng" algn="ctr">
                      <a:solidFill>
                        <a:schemeClr val="accent1"/>
                      </a:solidFill>
                      <a:prstDash val="solid"/>
                      <a:round/>
                      <a:headEnd type="none" w="med" len="med"/>
                      <a:tailEnd type="none" w="med" len="med"/>
                    </a:lnL>
                  </a:tcPr>
                </a:tc>
                <a:tc>
                  <a:txBody>
                    <a:bodyPr/>
                    <a:lstStyle/>
                    <a:p>
                      <a:pPr algn="ctr" fontAlgn="ctr"/>
                      <a:r>
                        <a:rPr lang="es-NI" sz="1400" u="none" strike="noStrike">
                          <a:effectLst/>
                          <a:latin typeface="+mn-lt"/>
                        </a:rPr>
                        <a:t>40.3%</a:t>
                      </a:r>
                      <a:endParaRPr lang="es-NI" sz="1400" b="0" i="0" u="none" strike="noStrike">
                        <a:solidFill>
                          <a:srgbClr val="000000"/>
                        </a:solidFill>
                        <a:effectLst/>
                        <a:latin typeface="+mn-lt"/>
                      </a:endParaRPr>
                    </a:p>
                  </a:txBody>
                  <a:tcPr marL="0" marR="0" marT="0" marB="0" anchor="ctr"/>
                </a:tc>
                <a:tc>
                  <a:txBody>
                    <a:bodyPr/>
                    <a:lstStyle/>
                    <a:p>
                      <a:pPr algn="ctr" fontAlgn="b"/>
                      <a:r>
                        <a:rPr lang="es-NI" sz="1400" u="none" strike="noStrike" dirty="0">
                          <a:effectLst/>
                          <a:latin typeface="+mn-lt"/>
                        </a:rPr>
                        <a:t>8%-76%</a:t>
                      </a:r>
                      <a:endParaRPr lang="es-NI" sz="1400" b="0" i="1" u="none" strike="noStrike" dirty="0">
                        <a:solidFill>
                          <a:srgbClr val="000000"/>
                        </a:solidFill>
                        <a:effectLst/>
                        <a:latin typeface="+mn-lt"/>
                      </a:endParaRPr>
                    </a:p>
                  </a:txBody>
                  <a:tcPr marL="0" marR="0" marT="0" marB="0" anchor="b">
                    <a:lnR w="12700" cap="flat" cmpd="sng" algn="ctr">
                      <a:solidFill>
                        <a:schemeClr val="accent1"/>
                      </a:solidFill>
                      <a:prstDash val="solid"/>
                      <a:round/>
                      <a:headEnd type="none" w="med" len="med"/>
                      <a:tailEnd type="none" w="med" len="med"/>
                    </a:lnR>
                  </a:tcPr>
                </a:tc>
                <a:tc>
                  <a:txBody>
                    <a:bodyPr/>
                    <a:lstStyle/>
                    <a:p>
                      <a:pPr algn="ctr" fontAlgn="b"/>
                      <a:endParaRPr lang="es-NI" sz="1400" b="0" i="1" u="none" strike="noStrike" dirty="0">
                        <a:solidFill>
                          <a:srgbClr val="000000"/>
                        </a:solidFill>
                        <a:effectLst/>
                        <a:latin typeface="+mn-lt"/>
                      </a:endParaRPr>
                    </a:p>
                  </a:txBody>
                  <a:tcPr marL="0" marR="0" marT="0" marB="0" anchor="b">
                    <a:lnL w="12700" cap="flat" cmpd="sng" algn="ctr">
                      <a:solidFill>
                        <a:schemeClr val="accent1"/>
                      </a:solidFill>
                      <a:prstDash val="solid"/>
                      <a:round/>
                      <a:headEnd type="none" w="med" len="med"/>
                      <a:tailEnd type="none" w="med" len="med"/>
                    </a:lnL>
                  </a:tcPr>
                </a:tc>
                <a:tc>
                  <a:txBody>
                    <a:bodyPr/>
                    <a:lstStyle/>
                    <a:p>
                      <a:pPr algn="ctr" fontAlgn="b"/>
                      <a:r>
                        <a:rPr lang="es-NI" sz="1400" u="none" strike="noStrike" dirty="0">
                          <a:effectLst/>
                          <a:latin typeface="+mn-lt"/>
                        </a:rPr>
                        <a:t>NA</a:t>
                      </a:r>
                      <a:endParaRPr lang="es-NI" sz="1400" b="0" i="0" u="none" strike="noStrike" dirty="0">
                        <a:solidFill>
                          <a:srgbClr val="000000"/>
                        </a:solidFill>
                        <a:effectLst/>
                        <a:latin typeface="+mn-lt"/>
                      </a:endParaRPr>
                    </a:p>
                  </a:txBody>
                  <a:tcPr marL="0" marR="0" marT="0" marB="0" anchor="b"/>
                </a:tc>
                <a:tc>
                  <a:txBody>
                    <a:bodyPr/>
                    <a:lstStyle/>
                    <a:p>
                      <a:pPr algn="ctr" fontAlgn="b"/>
                      <a:r>
                        <a:rPr lang="es-NI" sz="1400" u="none" strike="noStrike">
                          <a:effectLst/>
                          <a:latin typeface="+mn-lt"/>
                        </a:rPr>
                        <a:t>NA</a:t>
                      </a:r>
                      <a:endParaRPr lang="es-NI" sz="1400" b="0" i="1" u="none" strike="noStrike">
                        <a:solidFill>
                          <a:srgbClr val="000000"/>
                        </a:solidFill>
                        <a:effectLst/>
                        <a:latin typeface="+mn-lt"/>
                      </a:endParaRPr>
                    </a:p>
                  </a:txBody>
                  <a:tcPr marL="0" marR="0" marT="0" marB="0" anchor="b"/>
                </a:tc>
                <a:tc>
                  <a:txBody>
                    <a:bodyPr/>
                    <a:lstStyle/>
                    <a:p>
                      <a:pPr algn="ctr" fontAlgn="b"/>
                      <a:r>
                        <a:rPr lang="es-NI" sz="1400" u="none" strike="noStrike" dirty="0">
                          <a:effectLst/>
                          <a:latin typeface="+mn-lt"/>
                        </a:rPr>
                        <a:t>NA</a:t>
                      </a:r>
                      <a:endParaRPr lang="es-NI" sz="1400" b="0" i="0" u="none" strike="noStrike" dirty="0">
                        <a:solidFill>
                          <a:srgbClr val="000000"/>
                        </a:solidFill>
                        <a:effectLst/>
                        <a:latin typeface="+mn-lt"/>
                      </a:endParaRPr>
                    </a:p>
                  </a:txBody>
                  <a:tcPr marL="0" marR="0" marT="0" marB="0" anchor="b"/>
                </a:tc>
                <a:tc>
                  <a:txBody>
                    <a:bodyPr/>
                    <a:lstStyle/>
                    <a:p>
                      <a:pPr algn="l" fontAlgn="b"/>
                      <a:endParaRPr lang="es-NI" sz="1400" b="0" i="0" u="none" strike="noStrike">
                        <a:solidFill>
                          <a:srgbClr val="000000"/>
                        </a:solidFill>
                        <a:effectLst/>
                        <a:latin typeface="+mn-lt"/>
                      </a:endParaRPr>
                    </a:p>
                  </a:txBody>
                  <a:tcPr marL="0" marR="0" marT="0" marB="0" anchor="b"/>
                </a:tc>
                <a:tc>
                  <a:txBody>
                    <a:bodyPr/>
                    <a:lstStyle/>
                    <a:p>
                      <a:pPr algn="l" fontAlgn="b"/>
                      <a:r>
                        <a:rPr lang="es-NI" sz="1400" u="none" strike="noStrike">
                          <a:effectLst/>
                          <a:latin typeface="+mn-lt"/>
                        </a:rPr>
                        <a:t> </a:t>
                      </a:r>
                      <a:endParaRPr lang="es-NI" sz="1400" b="1" i="0" u="none" strike="noStrike">
                        <a:solidFill>
                          <a:srgbClr val="FF0000"/>
                        </a:solidFill>
                        <a:effectLst/>
                        <a:latin typeface="+mn-lt"/>
                      </a:endParaRPr>
                    </a:p>
                  </a:txBody>
                  <a:tcPr marL="0" marR="0" marT="0" marB="0" anchor="b"/>
                </a:tc>
              </a:tr>
              <a:tr h="253543">
                <a:tc>
                  <a:txBody>
                    <a:bodyPr/>
                    <a:lstStyle/>
                    <a:p>
                      <a:pPr algn="l" fontAlgn="b"/>
                      <a:r>
                        <a:rPr lang="es-NI" sz="1400" u="none" strike="noStrike">
                          <a:effectLst/>
                          <a:latin typeface="+mn-lt"/>
                        </a:rPr>
                        <a:t>7 - Posiciones</a:t>
                      </a:r>
                      <a:endParaRPr lang="es-NI" sz="1400" b="0" i="1" u="none" strike="noStrike">
                        <a:solidFill>
                          <a:srgbClr val="000000"/>
                        </a:solidFill>
                        <a:effectLst/>
                        <a:latin typeface="+mn-lt"/>
                      </a:endParaRPr>
                    </a:p>
                  </a:txBody>
                  <a:tcPr marL="85725" marR="0" marT="0" marB="0" anchor="b">
                    <a:lnR w="12700" cap="flat" cmpd="sng" algn="ctr">
                      <a:solidFill>
                        <a:schemeClr val="accent1"/>
                      </a:solidFill>
                      <a:prstDash val="solid"/>
                      <a:round/>
                      <a:headEnd type="none" w="med" len="med"/>
                      <a:tailEnd type="none" w="med" len="med"/>
                    </a:lnR>
                  </a:tcPr>
                </a:tc>
                <a:tc>
                  <a:txBody>
                    <a:bodyPr/>
                    <a:lstStyle/>
                    <a:p>
                      <a:pPr algn="ctr" fontAlgn="b"/>
                      <a:r>
                        <a:rPr lang="es-NI" sz="1400" u="none" strike="noStrike">
                          <a:effectLst/>
                          <a:latin typeface="+mn-lt"/>
                        </a:rPr>
                        <a:t>12</a:t>
                      </a:r>
                      <a:endParaRPr lang="es-NI" sz="1400" b="0" i="1" u="none" strike="noStrike">
                        <a:solidFill>
                          <a:srgbClr val="000000"/>
                        </a:solidFill>
                        <a:effectLst/>
                        <a:latin typeface="+mn-lt"/>
                      </a:endParaRPr>
                    </a:p>
                  </a:txBody>
                  <a:tcPr marL="0" marR="0" marT="0" marB="0" anchor="b">
                    <a:lnL w="12700" cap="flat" cmpd="sng" algn="ctr">
                      <a:solidFill>
                        <a:schemeClr val="accent1"/>
                      </a:solidFill>
                      <a:prstDash val="solid"/>
                      <a:round/>
                      <a:headEnd type="none" w="med" len="med"/>
                      <a:tailEnd type="none" w="med" len="med"/>
                    </a:lnL>
                  </a:tcPr>
                </a:tc>
                <a:tc>
                  <a:txBody>
                    <a:bodyPr/>
                    <a:lstStyle/>
                    <a:p>
                      <a:pPr algn="ctr" fontAlgn="ctr"/>
                      <a:r>
                        <a:rPr lang="es-NI" sz="1400" u="none" strike="noStrike">
                          <a:effectLst/>
                          <a:latin typeface="+mn-lt"/>
                        </a:rPr>
                        <a:t>51.3%</a:t>
                      </a:r>
                      <a:endParaRPr lang="es-NI" sz="1400" b="0" i="0" u="none" strike="noStrike">
                        <a:solidFill>
                          <a:srgbClr val="000000"/>
                        </a:solidFill>
                        <a:effectLst/>
                        <a:latin typeface="+mn-lt"/>
                      </a:endParaRPr>
                    </a:p>
                  </a:txBody>
                  <a:tcPr marL="0" marR="0" marT="0" marB="0" anchor="ctr"/>
                </a:tc>
                <a:tc>
                  <a:txBody>
                    <a:bodyPr/>
                    <a:lstStyle/>
                    <a:p>
                      <a:pPr algn="ctr" fontAlgn="b"/>
                      <a:r>
                        <a:rPr lang="es-NI" sz="1400" u="none" strike="noStrike" dirty="0">
                          <a:effectLst/>
                          <a:latin typeface="+mn-lt"/>
                        </a:rPr>
                        <a:t>30%-90%</a:t>
                      </a:r>
                      <a:endParaRPr lang="es-NI" sz="1400" b="0" i="1" u="none" strike="noStrike" dirty="0">
                        <a:solidFill>
                          <a:srgbClr val="000000"/>
                        </a:solidFill>
                        <a:effectLst/>
                        <a:latin typeface="+mn-lt"/>
                      </a:endParaRPr>
                    </a:p>
                  </a:txBody>
                  <a:tcPr marL="0" marR="0" marT="0" marB="0" anchor="b">
                    <a:lnR w="12700" cap="flat" cmpd="sng" algn="ctr">
                      <a:solidFill>
                        <a:schemeClr val="accent1"/>
                      </a:solidFill>
                      <a:prstDash val="solid"/>
                      <a:round/>
                      <a:headEnd type="none" w="med" len="med"/>
                      <a:tailEnd type="none" w="med" len="med"/>
                    </a:lnR>
                  </a:tcPr>
                </a:tc>
                <a:tc>
                  <a:txBody>
                    <a:bodyPr/>
                    <a:lstStyle/>
                    <a:p>
                      <a:pPr algn="ctr" fontAlgn="b"/>
                      <a:endParaRPr lang="es-NI" sz="1400" b="0" i="1" u="none" strike="noStrike" dirty="0">
                        <a:solidFill>
                          <a:srgbClr val="000000"/>
                        </a:solidFill>
                        <a:effectLst/>
                        <a:latin typeface="+mn-lt"/>
                      </a:endParaRPr>
                    </a:p>
                  </a:txBody>
                  <a:tcPr marL="0" marR="0" marT="0" marB="0" anchor="b">
                    <a:lnL w="12700" cap="flat" cmpd="sng" algn="ctr">
                      <a:solidFill>
                        <a:schemeClr val="accent1"/>
                      </a:solidFill>
                      <a:prstDash val="solid"/>
                      <a:round/>
                      <a:headEnd type="none" w="med" len="med"/>
                      <a:tailEnd type="none" w="med" len="med"/>
                    </a:lnL>
                  </a:tcPr>
                </a:tc>
                <a:tc>
                  <a:txBody>
                    <a:bodyPr/>
                    <a:lstStyle/>
                    <a:p>
                      <a:pPr algn="ctr" fontAlgn="b"/>
                      <a:r>
                        <a:rPr lang="es-NI" sz="1400" u="none" strike="noStrike">
                          <a:effectLst/>
                          <a:latin typeface="+mn-lt"/>
                        </a:rPr>
                        <a:t>NA</a:t>
                      </a:r>
                      <a:endParaRPr lang="es-NI" sz="1400" b="0" i="0" u="none" strike="noStrike">
                        <a:solidFill>
                          <a:srgbClr val="000000"/>
                        </a:solidFill>
                        <a:effectLst/>
                        <a:latin typeface="+mn-lt"/>
                      </a:endParaRPr>
                    </a:p>
                  </a:txBody>
                  <a:tcPr marL="0" marR="0" marT="0" marB="0" anchor="b"/>
                </a:tc>
                <a:tc>
                  <a:txBody>
                    <a:bodyPr/>
                    <a:lstStyle/>
                    <a:p>
                      <a:pPr algn="ctr" fontAlgn="b"/>
                      <a:r>
                        <a:rPr lang="es-NI" sz="1400" u="none" strike="noStrike" dirty="0">
                          <a:effectLst/>
                          <a:latin typeface="+mn-lt"/>
                        </a:rPr>
                        <a:t>NA</a:t>
                      </a:r>
                      <a:endParaRPr lang="es-NI" sz="1400" b="0" i="1" u="none" strike="noStrike" dirty="0">
                        <a:solidFill>
                          <a:srgbClr val="000000"/>
                        </a:solidFill>
                        <a:effectLst/>
                        <a:latin typeface="+mn-lt"/>
                      </a:endParaRPr>
                    </a:p>
                  </a:txBody>
                  <a:tcPr marL="0" marR="0" marT="0" marB="0" anchor="b"/>
                </a:tc>
                <a:tc>
                  <a:txBody>
                    <a:bodyPr/>
                    <a:lstStyle/>
                    <a:p>
                      <a:pPr algn="ctr" fontAlgn="b"/>
                      <a:r>
                        <a:rPr lang="es-NI" sz="1400" u="none" strike="noStrike" dirty="0">
                          <a:effectLst/>
                          <a:latin typeface="+mn-lt"/>
                        </a:rPr>
                        <a:t>NA</a:t>
                      </a:r>
                      <a:endParaRPr lang="es-NI" sz="1400" b="0" i="0" u="none" strike="noStrike" dirty="0">
                        <a:solidFill>
                          <a:srgbClr val="000000"/>
                        </a:solidFill>
                        <a:effectLst/>
                        <a:latin typeface="+mn-lt"/>
                      </a:endParaRPr>
                    </a:p>
                  </a:txBody>
                  <a:tcPr marL="0" marR="0" marT="0" marB="0" anchor="b"/>
                </a:tc>
                <a:tc>
                  <a:txBody>
                    <a:bodyPr/>
                    <a:lstStyle/>
                    <a:p>
                      <a:pPr algn="l" fontAlgn="b"/>
                      <a:endParaRPr lang="es-NI" sz="1400" b="0" i="0" u="none" strike="noStrike" dirty="0">
                        <a:solidFill>
                          <a:srgbClr val="000000"/>
                        </a:solidFill>
                        <a:effectLst/>
                        <a:latin typeface="+mn-lt"/>
                      </a:endParaRPr>
                    </a:p>
                  </a:txBody>
                  <a:tcPr marL="0" marR="0" marT="0" marB="0" anchor="b"/>
                </a:tc>
                <a:tc>
                  <a:txBody>
                    <a:bodyPr/>
                    <a:lstStyle/>
                    <a:p>
                      <a:pPr algn="l" fontAlgn="b"/>
                      <a:r>
                        <a:rPr lang="es-NI" sz="1400" u="none" strike="noStrike">
                          <a:effectLst/>
                          <a:latin typeface="+mn-lt"/>
                        </a:rPr>
                        <a:t> </a:t>
                      </a:r>
                      <a:endParaRPr lang="es-NI" sz="1400" b="1" i="0" u="none" strike="noStrike">
                        <a:solidFill>
                          <a:srgbClr val="FF0000"/>
                        </a:solidFill>
                        <a:effectLst/>
                        <a:latin typeface="+mn-lt"/>
                      </a:endParaRPr>
                    </a:p>
                  </a:txBody>
                  <a:tcPr marL="0" marR="0" marT="0" marB="0" anchor="b"/>
                </a:tc>
              </a:tr>
              <a:tr h="253543">
                <a:tc>
                  <a:txBody>
                    <a:bodyPr/>
                    <a:lstStyle/>
                    <a:p>
                      <a:pPr algn="l" fontAlgn="b"/>
                      <a:r>
                        <a:rPr lang="es-NI" sz="1400" u="none" strike="noStrike" dirty="0">
                          <a:effectLst/>
                          <a:latin typeface="+mn-lt"/>
                        </a:rPr>
                        <a:t>8 - Venda Elástica</a:t>
                      </a:r>
                      <a:endParaRPr lang="es-NI" sz="1400" b="0" i="1" u="none" strike="noStrike" dirty="0">
                        <a:solidFill>
                          <a:srgbClr val="000000"/>
                        </a:solidFill>
                        <a:effectLst/>
                        <a:latin typeface="+mn-lt"/>
                      </a:endParaRPr>
                    </a:p>
                  </a:txBody>
                  <a:tcPr marL="85725" marR="0" marT="0" marB="0" anchor="b">
                    <a:lnR w="12700" cap="flat" cmpd="sng" algn="ctr">
                      <a:solidFill>
                        <a:schemeClr val="accent1"/>
                      </a:solidFill>
                      <a:prstDash val="solid"/>
                      <a:round/>
                      <a:headEnd type="none" w="med" len="med"/>
                      <a:tailEnd type="none" w="med" len="med"/>
                    </a:lnR>
                  </a:tcPr>
                </a:tc>
                <a:tc>
                  <a:txBody>
                    <a:bodyPr/>
                    <a:lstStyle/>
                    <a:p>
                      <a:pPr algn="ctr" fontAlgn="b"/>
                      <a:r>
                        <a:rPr lang="es-NI" sz="1400" u="none" strike="noStrike">
                          <a:effectLst/>
                          <a:latin typeface="+mn-lt"/>
                        </a:rPr>
                        <a:t>10</a:t>
                      </a:r>
                      <a:endParaRPr lang="es-NI" sz="1400" b="0" i="1" u="none" strike="noStrike">
                        <a:solidFill>
                          <a:srgbClr val="000000"/>
                        </a:solidFill>
                        <a:effectLst/>
                        <a:latin typeface="+mn-lt"/>
                      </a:endParaRPr>
                    </a:p>
                  </a:txBody>
                  <a:tcPr marL="0" marR="0" marT="0" marB="0" anchor="b">
                    <a:lnL w="12700" cap="flat" cmpd="sng" algn="ctr">
                      <a:solidFill>
                        <a:schemeClr val="accent1"/>
                      </a:solidFill>
                      <a:prstDash val="solid"/>
                      <a:round/>
                      <a:headEnd type="none" w="med" len="med"/>
                      <a:tailEnd type="none" w="med" len="med"/>
                    </a:lnL>
                  </a:tcPr>
                </a:tc>
                <a:tc>
                  <a:txBody>
                    <a:bodyPr/>
                    <a:lstStyle/>
                    <a:p>
                      <a:pPr algn="ctr" fontAlgn="ctr"/>
                      <a:r>
                        <a:rPr lang="es-NI" sz="1400" u="none" strike="noStrike">
                          <a:effectLst/>
                          <a:latin typeface="+mn-lt"/>
                        </a:rPr>
                        <a:t>46.2%</a:t>
                      </a:r>
                      <a:endParaRPr lang="es-NI" sz="1400" b="0" i="0" u="none" strike="noStrike">
                        <a:solidFill>
                          <a:srgbClr val="000000"/>
                        </a:solidFill>
                        <a:effectLst/>
                        <a:latin typeface="+mn-lt"/>
                      </a:endParaRPr>
                    </a:p>
                  </a:txBody>
                  <a:tcPr marL="0" marR="0" marT="0" marB="0" anchor="ctr"/>
                </a:tc>
                <a:tc>
                  <a:txBody>
                    <a:bodyPr/>
                    <a:lstStyle/>
                    <a:p>
                      <a:pPr algn="ctr" fontAlgn="b"/>
                      <a:r>
                        <a:rPr lang="es-NI" sz="1400" u="none" strike="noStrike" dirty="0">
                          <a:effectLst/>
                          <a:latin typeface="+mn-lt"/>
                        </a:rPr>
                        <a:t>8%-88%</a:t>
                      </a:r>
                      <a:endParaRPr lang="es-NI" sz="1400" b="0" i="1" u="none" strike="noStrike" dirty="0">
                        <a:solidFill>
                          <a:srgbClr val="000000"/>
                        </a:solidFill>
                        <a:effectLst/>
                        <a:latin typeface="+mn-lt"/>
                      </a:endParaRPr>
                    </a:p>
                  </a:txBody>
                  <a:tcPr marL="0" marR="0" marT="0" marB="0" anchor="b">
                    <a:lnR w="12700" cap="flat" cmpd="sng" algn="ctr">
                      <a:solidFill>
                        <a:schemeClr val="accent1"/>
                      </a:solidFill>
                      <a:prstDash val="solid"/>
                      <a:round/>
                      <a:headEnd type="none" w="med" len="med"/>
                      <a:tailEnd type="none" w="med" len="med"/>
                    </a:lnR>
                  </a:tcPr>
                </a:tc>
                <a:tc>
                  <a:txBody>
                    <a:bodyPr/>
                    <a:lstStyle/>
                    <a:p>
                      <a:pPr algn="ctr" fontAlgn="b"/>
                      <a:endParaRPr lang="es-NI" sz="1400" b="0" i="1" u="none" strike="noStrike" dirty="0">
                        <a:solidFill>
                          <a:srgbClr val="000000"/>
                        </a:solidFill>
                        <a:effectLst/>
                        <a:latin typeface="+mn-lt"/>
                      </a:endParaRPr>
                    </a:p>
                  </a:txBody>
                  <a:tcPr marL="0" marR="0" marT="0" marB="0" anchor="b">
                    <a:lnL w="12700" cap="flat" cmpd="sng" algn="ctr">
                      <a:solidFill>
                        <a:schemeClr val="accent1"/>
                      </a:solidFill>
                      <a:prstDash val="solid"/>
                      <a:round/>
                      <a:headEnd type="none" w="med" len="med"/>
                      <a:tailEnd type="none" w="med" len="med"/>
                    </a:lnL>
                  </a:tcPr>
                </a:tc>
                <a:tc>
                  <a:txBody>
                    <a:bodyPr/>
                    <a:lstStyle/>
                    <a:p>
                      <a:pPr algn="ctr" fontAlgn="b"/>
                      <a:r>
                        <a:rPr lang="es-NI" sz="1400" u="none" strike="noStrike" dirty="0">
                          <a:effectLst/>
                          <a:latin typeface="+mn-lt"/>
                        </a:rPr>
                        <a:t>NA</a:t>
                      </a:r>
                      <a:endParaRPr lang="es-NI" sz="1400" b="0" i="0" u="none" strike="noStrike" dirty="0">
                        <a:solidFill>
                          <a:srgbClr val="000000"/>
                        </a:solidFill>
                        <a:effectLst/>
                        <a:latin typeface="+mn-lt"/>
                      </a:endParaRPr>
                    </a:p>
                  </a:txBody>
                  <a:tcPr marL="0" marR="0" marT="0" marB="0" anchor="b"/>
                </a:tc>
                <a:tc>
                  <a:txBody>
                    <a:bodyPr/>
                    <a:lstStyle/>
                    <a:p>
                      <a:pPr algn="ctr" fontAlgn="b"/>
                      <a:r>
                        <a:rPr lang="es-NI" sz="1400" u="none" strike="noStrike" dirty="0">
                          <a:effectLst/>
                          <a:latin typeface="+mn-lt"/>
                        </a:rPr>
                        <a:t>NA</a:t>
                      </a:r>
                      <a:endParaRPr lang="es-NI" sz="1400" b="0" i="1" u="none" strike="noStrike" dirty="0">
                        <a:solidFill>
                          <a:srgbClr val="000000"/>
                        </a:solidFill>
                        <a:effectLst/>
                        <a:latin typeface="+mn-lt"/>
                      </a:endParaRPr>
                    </a:p>
                  </a:txBody>
                  <a:tcPr marL="0" marR="0" marT="0" marB="0" anchor="b"/>
                </a:tc>
                <a:tc>
                  <a:txBody>
                    <a:bodyPr/>
                    <a:lstStyle/>
                    <a:p>
                      <a:pPr algn="ctr" fontAlgn="b"/>
                      <a:r>
                        <a:rPr lang="es-NI" sz="1400" u="none" strike="noStrike" dirty="0">
                          <a:effectLst/>
                          <a:latin typeface="+mn-lt"/>
                        </a:rPr>
                        <a:t>NA</a:t>
                      </a:r>
                      <a:endParaRPr lang="es-NI" sz="1400" b="0" i="0" u="none" strike="noStrike" dirty="0">
                        <a:solidFill>
                          <a:srgbClr val="000000"/>
                        </a:solidFill>
                        <a:effectLst/>
                        <a:latin typeface="+mn-lt"/>
                      </a:endParaRPr>
                    </a:p>
                  </a:txBody>
                  <a:tcPr marL="0" marR="0" marT="0" marB="0" anchor="b"/>
                </a:tc>
                <a:tc>
                  <a:txBody>
                    <a:bodyPr/>
                    <a:lstStyle/>
                    <a:p>
                      <a:pPr algn="l" fontAlgn="b"/>
                      <a:endParaRPr lang="es-NI" sz="1400" b="0" i="0" u="none" strike="noStrike" dirty="0">
                        <a:solidFill>
                          <a:srgbClr val="000000"/>
                        </a:solidFill>
                        <a:effectLst/>
                        <a:latin typeface="+mn-lt"/>
                      </a:endParaRPr>
                    </a:p>
                  </a:txBody>
                  <a:tcPr marL="0" marR="0" marT="0" marB="0" anchor="b"/>
                </a:tc>
                <a:tc>
                  <a:txBody>
                    <a:bodyPr/>
                    <a:lstStyle/>
                    <a:p>
                      <a:pPr algn="l" fontAlgn="b"/>
                      <a:r>
                        <a:rPr lang="es-NI" sz="1400" u="none" strike="noStrike" dirty="0">
                          <a:effectLst/>
                          <a:latin typeface="+mn-lt"/>
                        </a:rPr>
                        <a:t> </a:t>
                      </a:r>
                      <a:endParaRPr lang="es-NI" sz="1400" b="1" i="0" u="none" strike="noStrike" dirty="0">
                        <a:solidFill>
                          <a:srgbClr val="FF0000"/>
                        </a:solidFill>
                        <a:effectLst/>
                        <a:latin typeface="+mn-lt"/>
                      </a:endParaRPr>
                    </a:p>
                  </a:txBody>
                  <a:tcPr marL="0" marR="0" marT="0" marB="0" anchor="b"/>
                </a:tc>
              </a:tr>
              <a:tr h="253543">
                <a:tc>
                  <a:txBody>
                    <a:bodyPr/>
                    <a:lstStyle/>
                    <a:p>
                      <a:pPr algn="l" fontAlgn="b"/>
                      <a:r>
                        <a:rPr lang="es-NI" sz="1400" u="none" strike="noStrike" dirty="0">
                          <a:effectLst/>
                          <a:latin typeface="+mn-lt"/>
                        </a:rPr>
                        <a:t>9 - Higiene</a:t>
                      </a:r>
                      <a:endParaRPr lang="es-NI" sz="1400" b="0" i="1" u="none" strike="noStrike" dirty="0">
                        <a:solidFill>
                          <a:srgbClr val="000000"/>
                        </a:solidFill>
                        <a:effectLst/>
                        <a:latin typeface="+mn-lt"/>
                      </a:endParaRPr>
                    </a:p>
                  </a:txBody>
                  <a:tcPr marL="85725" marR="0" marT="0" marB="0" anchor="b">
                    <a:lnR w="12700" cap="flat" cmpd="sng" algn="ctr">
                      <a:solidFill>
                        <a:schemeClr val="accent1"/>
                      </a:solidFill>
                      <a:prstDash val="solid"/>
                      <a:round/>
                      <a:headEnd type="none" w="med" len="med"/>
                      <a:tailEnd type="none" w="med" len="med"/>
                    </a:lnR>
                  </a:tcPr>
                </a:tc>
                <a:tc>
                  <a:txBody>
                    <a:bodyPr/>
                    <a:lstStyle/>
                    <a:p>
                      <a:pPr algn="ctr" fontAlgn="b"/>
                      <a:r>
                        <a:rPr lang="es-NI" sz="1400" u="none" strike="noStrike" dirty="0">
                          <a:effectLst/>
                          <a:latin typeface="+mn-lt"/>
                        </a:rPr>
                        <a:t>12</a:t>
                      </a:r>
                      <a:endParaRPr lang="es-NI" sz="1400" b="0" i="1" u="none" strike="noStrike" dirty="0">
                        <a:solidFill>
                          <a:srgbClr val="000000"/>
                        </a:solidFill>
                        <a:effectLst/>
                        <a:latin typeface="+mn-lt"/>
                      </a:endParaRPr>
                    </a:p>
                  </a:txBody>
                  <a:tcPr marL="0" marR="0" marT="0" marB="0" anchor="b">
                    <a:lnL w="12700" cap="flat" cmpd="sng" algn="ctr">
                      <a:solidFill>
                        <a:schemeClr val="accent1"/>
                      </a:solidFill>
                      <a:prstDash val="solid"/>
                      <a:round/>
                      <a:headEnd type="none" w="med" len="med"/>
                      <a:tailEnd type="none" w="med" len="med"/>
                    </a:lnL>
                  </a:tcPr>
                </a:tc>
                <a:tc>
                  <a:txBody>
                    <a:bodyPr/>
                    <a:lstStyle/>
                    <a:p>
                      <a:pPr algn="ctr" fontAlgn="ctr"/>
                      <a:r>
                        <a:rPr lang="es-NI" sz="1400" u="none" strike="noStrike" dirty="0">
                          <a:effectLst/>
                          <a:latin typeface="+mn-lt"/>
                        </a:rPr>
                        <a:t>57.5%</a:t>
                      </a:r>
                      <a:endParaRPr lang="es-NI" sz="1400" b="0" i="0" u="none" strike="noStrike" dirty="0">
                        <a:solidFill>
                          <a:srgbClr val="000000"/>
                        </a:solidFill>
                        <a:effectLst/>
                        <a:latin typeface="+mn-lt"/>
                      </a:endParaRPr>
                    </a:p>
                  </a:txBody>
                  <a:tcPr marL="0" marR="0" marT="0" marB="0" anchor="ctr"/>
                </a:tc>
                <a:tc>
                  <a:txBody>
                    <a:bodyPr/>
                    <a:lstStyle/>
                    <a:p>
                      <a:pPr algn="ctr" fontAlgn="b"/>
                      <a:r>
                        <a:rPr lang="es-NI" sz="1400" u="none" strike="noStrike" dirty="0">
                          <a:effectLst/>
                          <a:latin typeface="+mn-lt"/>
                        </a:rPr>
                        <a:t>32%-90%</a:t>
                      </a:r>
                      <a:endParaRPr lang="es-NI" sz="1400" b="0" i="1" u="none" strike="noStrike" dirty="0">
                        <a:solidFill>
                          <a:srgbClr val="000000"/>
                        </a:solidFill>
                        <a:effectLst/>
                        <a:latin typeface="+mn-lt"/>
                      </a:endParaRPr>
                    </a:p>
                  </a:txBody>
                  <a:tcPr marL="0" marR="0" marT="0" marB="0" anchor="b">
                    <a:lnR w="12700" cap="flat" cmpd="sng" algn="ctr">
                      <a:solidFill>
                        <a:schemeClr val="accent1"/>
                      </a:solidFill>
                      <a:prstDash val="solid"/>
                      <a:round/>
                      <a:headEnd type="none" w="med" len="med"/>
                      <a:tailEnd type="none" w="med" len="med"/>
                    </a:lnR>
                  </a:tcPr>
                </a:tc>
                <a:tc>
                  <a:txBody>
                    <a:bodyPr/>
                    <a:lstStyle/>
                    <a:p>
                      <a:pPr algn="ctr" fontAlgn="b"/>
                      <a:endParaRPr lang="es-NI" sz="1400" b="0" i="1" u="none" strike="noStrike" dirty="0">
                        <a:solidFill>
                          <a:srgbClr val="000000"/>
                        </a:solidFill>
                        <a:effectLst/>
                        <a:latin typeface="+mn-lt"/>
                      </a:endParaRPr>
                    </a:p>
                  </a:txBody>
                  <a:tcPr marL="0" marR="0" marT="0" marB="0" anchor="b">
                    <a:lnL w="12700" cap="flat" cmpd="sng" algn="ctr">
                      <a:solidFill>
                        <a:schemeClr val="accent1"/>
                      </a:solidFill>
                      <a:prstDash val="solid"/>
                      <a:round/>
                      <a:headEnd type="none" w="med" len="med"/>
                      <a:tailEnd type="none" w="med" len="med"/>
                    </a:lnL>
                  </a:tcPr>
                </a:tc>
                <a:tc>
                  <a:txBody>
                    <a:bodyPr/>
                    <a:lstStyle/>
                    <a:p>
                      <a:pPr algn="ctr" fontAlgn="b"/>
                      <a:r>
                        <a:rPr lang="es-NI" sz="1400" u="none" strike="noStrike">
                          <a:effectLst/>
                          <a:latin typeface="+mn-lt"/>
                        </a:rPr>
                        <a:t>10</a:t>
                      </a:r>
                      <a:endParaRPr lang="es-NI" sz="1400" b="0" i="0" u="none" strike="noStrike">
                        <a:solidFill>
                          <a:srgbClr val="000000"/>
                        </a:solidFill>
                        <a:effectLst/>
                        <a:latin typeface="+mn-lt"/>
                      </a:endParaRPr>
                    </a:p>
                  </a:txBody>
                  <a:tcPr marL="0" marR="0" marT="0" marB="0" anchor="b"/>
                </a:tc>
                <a:tc>
                  <a:txBody>
                    <a:bodyPr/>
                    <a:lstStyle/>
                    <a:p>
                      <a:pPr algn="ctr" fontAlgn="b"/>
                      <a:r>
                        <a:rPr lang="es-NI" sz="1400" u="none" strike="noStrike" dirty="0">
                          <a:effectLst/>
                          <a:latin typeface="+mn-lt"/>
                        </a:rPr>
                        <a:t>87.7%</a:t>
                      </a:r>
                      <a:endParaRPr lang="es-NI" sz="1400" b="0" i="1" u="none" strike="noStrike" dirty="0">
                        <a:solidFill>
                          <a:srgbClr val="000000"/>
                        </a:solidFill>
                        <a:effectLst/>
                        <a:latin typeface="+mn-lt"/>
                      </a:endParaRPr>
                    </a:p>
                  </a:txBody>
                  <a:tcPr marL="0" marR="0" marT="0" marB="0" anchor="b">
                    <a:solidFill>
                      <a:srgbClr val="92D050"/>
                    </a:solidFill>
                  </a:tcPr>
                </a:tc>
                <a:tc>
                  <a:txBody>
                    <a:bodyPr/>
                    <a:lstStyle/>
                    <a:p>
                      <a:pPr algn="ctr" fontAlgn="b"/>
                      <a:r>
                        <a:rPr lang="es-NI" sz="1400" u="none" strike="noStrike">
                          <a:effectLst/>
                          <a:latin typeface="+mn-lt"/>
                        </a:rPr>
                        <a:t>77%-97%</a:t>
                      </a:r>
                      <a:endParaRPr lang="es-NI" sz="1400" b="0" i="0" u="none" strike="noStrike">
                        <a:solidFill>
                          <a:srgbClr val="000000"/>
                        </a:solidFill>
                        <a:effectLst/>
                        <a:latin typeface="+mn-lt"/>
                      </a:endParaRPr>
                    </a:p>
                  </a:txBody>
                  <a:tcPr marL="0" marR="0" marT="0" marB="0" anchor="b"/>
                </a:tc>
                <a:tc>
                  <a:txBody>
                    <a:bodyPr/>
                    <a:lstStyle/>
                    <a:p>
                      <a:pPr algn="l" fontAlgn="b"/>
                      <a:endParaRPr lang="es-NI" sz="1400" b="0" i="0" u="none" strike="noStrike" dirty="0">
                        <a:solidFill>
                          <a:srgbClr val="000000"/>
                        </a:solidFill>
                        <a:effectLst/>
                        <a:latin typeface="+mn-lt"/>
                      </a:endParaRPr>
                    </a:p>
                  </a:txBody>
                  <a:tcPr marL="0" marR="0" marT="0" marB="0" anchor="b"/>
                </a:tc>
                <a:tc>
                  <a:txBody>
                    <a:bodyPr/>
                    <a:lstStyle/>
                    <a:p>
                      <a:pPr algn="ctr" fontAlgn="b"/>
                      <a:r>
                        <a:rPr lang="es-NI" sz="1400" u="none" strike="noStrike" dirty="0">
                          <a:effectLst/>
                          <a:latin typeface="+mn-lt"/>
                        </a:rPr>
                        <a:t>30.2%</a:t>
                      </a:r>
                      <a:endParaRPr lang="es-NI" sz="1400" b="1" i="0" u="none" strike="noStrike" dirty="0">
                        <a:solidFill>
                          <a:srgbClr val="FF0000"/>
                        </a:solidFill>
                        <a:effectLst/>
                        <a:latin typeface="+mn-lt"/>
                      </a:endParaRPr>
                    </a:p>
                  </a:txBody>
                  <a:tcPr marL="0" marR="0" marT="0" marB="0" anchor="b"/>
                </a:tc>
              </a:tr>
              <a:tr h="239637">
                <a:tc>
                  <a:txBody>
                    <a:bodyPr/>
                    <a:lstStyle/>
                    <a:p>
                      <a:pPr algn="l" fontAlgn="b"/>
                      <a:r>
                        <a:rPr lang="es-NI" sz="1400" u="none" strike="noStrike" dirty="0">
                          <a:effectLst/>
                          <a:latin typeface="+mn-lt"/>
                        </a:rPr>
                        <a:t>10 - Baño</a:t>
                      </a:r>
                      <a:endParaRPr lang="es-NI" sz="1400" b="0" i="1" u="none" strike="noStrike" dirty="0">
                        <a:solidFill>
                          <a:srgbClr val="000000"/>
                        </a:solidFill>
                        <a:effectLst/>
                        <a:latin typeface="+mn-lt"/>
                      </a:endParaRPr>
                    </a:p>
                  </a:txBody>
                  <a:tcPr marL="85725" marR="0" marT="0" marB="0" anchor="b">
                    <a:lnR w="12700" cap="flat" cmpd="sng" algn="ctr">
                      <a:solidFill>
                        <a:schemeClr val="accent1"/>
                      </a:solidFill>
                      <a:prstDash val="solid"/>
                      <a:round/>
                      <a:headEnd type="none" w="med" len="med"/>
                      <a:tailEnd type="none" w="med" len="med"/>
                    </a:lnR>
                  </a:tcPr>
                </a:tc>
                <a:tc>
                  <a:txBody>
                    <a:bodyPr/>
                    <a:lstStyle/>
                    <a:p>
                      <a:pPr algn="ctr" fontAlgn="b"/>
                      <a:r>
                        <a:rPr lang="es-NI" sz="1400" u="none" strike="noStrike" dirty="0">
                          <a:effectLst/>
                          <a:latin typeface="+mn-lt"/>
                        </a:rPr>
                        <a:t>12</a:t>
                      </a:r>
                      <a:endParaRPr lang="es-NI" sz="1400" b="0" i="1" u="none" strike="noStrike" dirty="0">
                        <a:solidFill>
                          <a:srgbClr val="000000"/>
                        </a:solidFill>
                        <a:effectLst/>
                        <a:latin typeface="+mn-lt"/>
                      </a:endParaRPr>
                    </a:p>
                  </a:txBody>
                  <a:tcPr marL="0" marR="0" marT="0" marB="0" anchor="b">
                    <a:lnL w="12700" cap="flat" cmpd="sng" algn="ctr">
                      <a:solidFill>
                        <a:schemeClr val="accent1"/>
                      </a:solidFill>
                      <a:prstDash val="solid"/>
                      <a:round/>
                      <a:headEnd type="none" w="med" len="med"/>
                      <a:tailEnd type="none" w="med" len="med"/>
                    </a:lnL>
                  </a:tcPr>
                </a:tc>
                <a:tc>
                  <a:txBody>
                    <a:bodyPr/>
                    <a:lstStyle/>
                    <a:p>
                      <a:pPr algn="ctr" fontAlgn="ctr"/>
                      <a:r>
                        <a:rPr lang="es-NI" sz="1400" u="none" strike="noStrike" dirty="0">
                          <a:effectLst/>
                          <a:latin typeface="+mn-lt"/>
                        </a:rPr>
                        <a:t>44.0%</a:t>
                      </a:r>
                      <a:endParaRPr lang="es-NI" sz="1400" b="0" i="0" u="none" strike="noStrike" dirty="0">
                        <a:solidFill>
                          <a:srgbClr val="000000"/>
                        </a:solidFill>
                        <a:effectLst/>
                        <a:latin typeface="+mn-lt"/>
                      </a:endParaRPr>
                    </a:p>
                  </a:txBody>
                  <a:tcPr marL="0" marR="0" marT="0" marB="0" anchor="ctr"/>
                </a:tc>
                <a:tc>
                  <a:txBody>
                    <a:bodyPr/>
                    <a:lstStyle/>
                    <a:p>
                      <a:pPr algn="ctr" fontAlgn="b"/>
                      <a:r>
                        <a:rPr lang="es-NI" sz="1400" u="none" strike="noStrike" dirty="0">
                          <a:effectLst/>
                          <a:latin typeface="+mn-lt"/>
                        </a:rPr>
                        <a:t>22%-76%</a:t>
                      </a:r>
                      <a:endParaRPr lang="es-NI" sz="1400" b="0" i="1" u="none" strike="noStrike" dirty="0">
                        <a:solidFill>
                          <a:srgbClr val="000000"/>
                        </a:solidFill>
                        <a:effectLst/>
                        <a:latin typeface="+mn-lt"/>
                      </a:endParaRPr>
                    </a:p>
                  </a:txBody>
                  <a:tcPr marL="0" marR="0" marT="0" marB="0" anchor="b">
                    <a:lnR w="12700" cap="flat" cmpd="sng" algn="ctr">
                      <a:solidFill>
                        <a:schemeClr val="accent1"/>
                      </a:solidFill>
                      <a:prstDash val="solid"/>
                      <a:round/>
                      <a:headEnd type="none" w="med" len="med"/>
                      <a:tailEnd type="none" w="med" len="med"/>
                    </a:lnR>
                  </a:tcPr>
                </a:tc>
                <a:tc>
                  <a:txBody>
                    <a:bodyPr/>
                    <a:lstStyle/>
                    <a:p>
                      <a:pPr algn="ctr" fontAlgn="b"/>
                      <a:endParaRPr lang="es-NI" sz="1400" b="0" i="1" u="none" strike="noStrike" dirty="0">
                        <a:solidFill>
                          <a:srgbClr val="000000"/>
                        </a:solidFill>
                        <a:effectLst/>
                        <a:latin typeface="+mn-lt"/>
                      </a:endParaRPr>
                    </a:p>
                  </a:txBody>
                  <a:tcPr marL="0" marR="0" marT="0" marB="0" anchor="b">
                    <a:lnL w="12700" cap="flat" cmpd="sng" algn="ctr">
                      <a:solidFill>
                        <a:schemeClr val="accent1"/>
                      </a:solidFill>
                      <a:prstDash val="solid"/>
                      <a:round/>
                      <a:headEnd type="none" w="med" len="med"/>
                      <a:tailEnd type="none" w="med" len="med"/>
                    </a:lnL>
                  </a:tcPr>
                </a:tc>
                <a:tc>
                  <a:txBody>
                    <a:bodyPr/>
                    <a:lstStyle/>
                    <a:p>
                      <a:pPr algn="ctr" fontAlgn="b"/>
                      <a:r>
                        <a:rPr lang="es-NI" sz="1400" u="none" strike="noStrike" dirty="0">
                          <a:effectLst/>
                          <a:latin typeface="+mn-lt"/>
                        </a:rPr>
                        <a:t>8</a:t>
                      </a:r>
                      <a:endParaRPr lang="es-NI" sz="1400" b="0" i="0" u="none" strike="noStrike" dirty="0">
                        <a:solidFill>
                          <a:srgbClr val="000000"/>
                        </a:solidFill>
                        <a:effectLst/>
                        <a:latin typeface="+mn-lt"/>
                      </a:endParaRPr>
                    </a:p>
                  </a:txBody>
                  <a:tcPr marL="0" marR="0" marT="0" marB="0" anchor="b"/>
                </a:tc>
                <a:tc>
                  <a:txBody>
                    <a:bodyPr/>
                    <a:lstStyle/>
                    <a:p>
                      <a:pPr algn="ctr" fontAlgn="b"/>
                      <a:r>
                        <a:rPr lang="es-NI" sz="1400" u="none" strike="noStrike" dirty="0">
                          <a:effectLst/>
                          <a:latin typeface="+mn-lt"/>
                        </a:rPr>
                        <a:t>58.2%</a:t>
                      </a:r>
                      <a:endParaRPr lang="es-NI" sz="1400" b="0" i="0" u="none" strike="noStrike" dirty="0">
                        <a:solidFill>
                          <a:srgbClr val="000000"/>
                        </a:solidFill>
                        <a:effectLst/>
                        <a:latin typeface="+mn-lt"/>
                      </a:endParaRPr>
                    </a:p>
                  </a:txBody>
                  <a:tcPr marL="0" marR="0" marT="0" marB="0" anchor="b">
                    <a:solidFill>
                      <a:schemeClr val="accent5">
                        <a:lumMod val="60000"/>
                        <a:lumOff val="40000"/>
                      </a:schemeClr>
                    </a:solidFill>
                  </a:tcPr>
                </a:tc>
                <a:tc>
                  <a:txBody>
                    <a:bodyPr/>
                    <a:lstStyle/>
                    <a:p>
                      <a:pPr algn="ctr" fontAlgn="b"/>
                      <a:r>
                        <a:rPr lang="es-NI" sz="1400" u="none" strike="noStrike">
                          <a:effectLst/>
                          <a:latin typeface="+mn-lt"/>
                        </a:rPr>
                        <a:t>0%-93%</a:t>
                      </a:r>
                      <a:endParaRPr lang="es-NI" sz="1400" b="0" i="0" u="none" strike="noStrike">
                        <a:solidFill>
                          <a:srgbClr val="000000"/>
                        </a:solidFill>
                        <a:effectLst/>
                        <a:latin typeface="+mn-lt"/>
                      </a:endParaRPr>
                    </a:p>
                  </a:txBody>
                  <a:tcPr marL="0" marR="0" marT="0" marB="0" anchor="b"/>
                </a:tc>
                <a:tc>
                  <a:txBody>
                    <a:bodyPr/>
                    <a:lstStyle/>
                    <a:p>
                      <a:pPr algn="l" fontAlgn="b"/>
                      <a:endParaRPr lang="es-NI" sz="1400" b="0" i="0" u="none" strike="noStrike">
                        <a:solidFill>
                          <a:srgbClr val="000000"/>
                        </a:solidFill>
                        <a:effectLst/>
                        <a:latin typeface="+mn-lt"/>
                      </a:endParaRPr>
                    </a:p>
                  </a:txBody>
                  <a:tcPr marL="0" marR="0" marT="0" marB="0" anchor="b"/>
                </a:tc>
                <a:tc>
                  <a:txBody>
                    <a:bodyPr/>
                    <a:lstStyle/>
                    <a:p>
                      <a:pPr algn="ctr" fontAlgn="b"/>
                      <a:r>
                        <a:rPr lang="es-NI" sz="1400" u="none" strike="noStrike" dirty="0">
                          <a:effectLst/>
                          <a:latin typeface="+mn-lt"/>
                        </a:rPr>
                        <a:t>14.2%</a:t>
                      </a:r>
                      <a:endParaRPr lang="es-NI" sz="1400" b="1" i="0" u="none" strike="noStrike" dirty="0">
                        <a:solidFill>
                          <a:srgbClr val="FF0000"/>
                        </a:solidFill>
                        <a:effectLst/>
                        <a:latin typeface="+mn-lt"/>
                      </a:endParaRPr>
                    </a:p>
                  </a:txBody>
                  <a:tcPr marL="0" marR="0" marT="0" marB="0" anchor="b"/>
                </a:tc>
              </a:tr>
            </a:tbl>
          </a:graphicData>
        </a:graphic>
      </p:graphicFrame>
    </p:spTree>
    <p:extLst>
      <p:ext uri="{BB962C8B-B14F-4D97-AF65-F5344CB8AC3E}">
        <p14:creationId xmlns:p14="http://schemas.microsoft.com/office/powerpoint/2010/main" val="1676690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7" name="Picture 1"/>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743607" y="623768"/>
            <a:ext cx="10704787" cy="5934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9 Marcador de contenido"/>
          <p:cNvSpPr txBox="1">
            <a:spLocks/>
          </p:cNvSpPr>
          <p:nvPr/>
        </p:nvSpPr>
        <p:spPr>
          <a:xfrm>
            <a:off x="1292772" y="0"/>
            <a:ext cx="9810356" cy="691476"/>
          </a:xfrm>
          <a:prstGeom prst="rect">
            <a:avLst/>
          </a:prstGeom>
        </p:spPr>
        <p:txBody>
          <a:bodyPr vert="horz" lIns="91440" tIns="45720" rIns="91440" bIns="45720" rtlCol="0">
            <a:normAutofit/>
          </a:bodyPr>
          <a:lstStyle>
            <a:lvl1pPr marL="274320" indent="-228600" algn="l" defTabSz="914400" rtl="0" eaLnBrk="1" latinLnBrk="0" hangingPunct="1">
              <a:lnSpc>
                <a:spcPct val="90000"/>
              </a:lnSpc>
              <a:spcBef>
                <a:spcPts val="1800"/>
              </a:spcBef>
              <a:buSzPct val="80000"/>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SzPct val="80000"/>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SzPct val="80000"/>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SzPct val="80000"/>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SzPct val="80000"/>
              <a:buFont typeface="Arial" pitchFamily="34" charset="0"/>
              <a:buChar char="•"/>
              <a:defRPr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80000"/>
              <a:buFont typeface="Arial" pitchFamily="34" charset="0"/>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9pPr>
          </a:lstStyle>
          <a:p>
            <a:pPr marL="0" indent="0" algn="ctr">
              <a:spcBef>
                <a:spcPct val="0"/>
              </a:spcBef>
              <a:buFont typeface="Arial" pitchFamily="34" charset="0"/>
              <a:buNone/>
            </a:pPr>
            <a:r>
              <a:rPr lang="es-NI" sz="3400" b="1" dirty="0" smtClean="0">
                <a:solidFill>
                  <a:schemeClr val="tx1">
                    <a:lumMod val="75000"/>
                  </a:schemeClr>
                </a:solidFill>
                <a:latin typeface="+mj-lt"/>
                <a:ea typeface="+mj-ea"/>
                <a:cs typeface="+mj-cs"/>
              </a:rPr>
              <a:t>RESULTADOS </a:t>
            </a:r>
            <a:r>
              <a:rPr lang="es-NI" sz="3400" b="1" dirty="0" smtClean="0">
                <a:solidFill>
                  <a:schemeClr val="tx1">
                    <a:lumMod val="75000"/>
                  </a:schemeClr>
                </a:solidFill>
              </a:rPr>
              <a:t>POR DESTREZA 2013</a:t>
            </a:r>
            <a:endParaRPr lang="es-NI" sz="3400" b="1" dirty="0">
              <a:solidFill>
                <a:schemeClr val="tx1">
                  <a:lumMod val="75000"/>
                </a:schemeClr>
              </a:solidFill>
            </a:endParaRPr>
          </a:p>
        </p:txBody>
      </p:sp>
    </p:spTree>
    <p:extLst>
      <p:ext uri="{BB962C8B-B14F-4D97-AF65-F5344CB8AC3E}">
        <p14:creationId xmlns:p14="http://schemas.microsoft.com/office/powerpoint/2010/main" val="1010746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38000" y="438912"/>
            <a:ext cx="2916000" cy="720000"/>
          </a:xfrm>
        </p:spPr>
        <p:txBody>
          <a:bodyPr/>
          <a:lstStyle/>
          <a:p>
            <a:r>
              <a:rPr lang="es-NI" b="1" dirty="0" smtClean="0"/>
              <a:t>Resultados</a:t>
            </a:r>
            <a:endParaRPr lang="es-NI" b="1" dirty="0"/>
          </a:p>
        </p:txBody>
      </p:sp>
      <p:sp>
        <p:nvSpPr>
          <p:cNvPr id="3" name="2 Marcador de contenido"/>
          <p:cNvSpPr>
            <a:spLocks noGrp="1"/>
          </p:cNvSpPr>
          <p:nvPr>
            <p:ph idx="1"/>
          </p:nvPr>
        </p:nvSpPr>
        <p:spPr>
          <a:xfrm>
            <a:off x="928048" y="1291215"/>
            <a:ext cx="10385946" cy="1219974"/>
          </a:xfrm>
        </p:spPr>
        <p:txBody>
          <a:bodyPr>
            <a:normAutofit/>
          </a:bodyPr>
          <a:lstStyle/>
          <a:p>
            <a:pPr marL="45720" indent="0" algn="just">
              <a:buNone/>
            </a:pPr>
            <a:r>
              <a:rPr lang="es-NI" sz="1800" dirty="0" smtClean="0"/>
              <a:t>Las Escuelas con una calificación satisfactoria (escala mayor de 80%) fueron: La Trinidad, UPOLI Managua, León, Matagalpa,  Rivas y Boaco.</a:t>
            </a:r>
          </a:p>
          <a:p>
            <a:pPr marL="45720" indent="0" algn="just">
              <a:buNone/>
            </a:pPr>
            <a:r>
              <a:rPr lang="es-NI" sz="1800" dirty="0" smtClean="0"/>
              <a:t>Las </a:t>
            </a:r>
            <a:r>
              <a:rPr lang="es-NI" sz="1800" dirty="0"/>
              <a:t>escuelas con menor porcentaje fueron </a:t>
            </a:r>
            <a:r>
              <a:rPr lang="es-NI" sz="1800" dirty="0" smtClean="0"/>
              <a:t>Jinotepe,  Ocotal y Estelí.  </a:t>
            </a:r>
          </a:p>
        </p:txBody>
      </p:sp>
      <p:graphicFrame>
        <p:nvGraphicFramePr>
          <p:cNvPr id="10" name="4 Gráfico"/>
          <p:cNvGraphicFramePr>
            <a:graphicFrameLocks/>
          </p:cNvGraphicFramePr>
          <p:nvPr>
            <p:extLst>
              <p:ext uri="{D42A27DB-BD31-4B8C-83A1-F6EECF244321}">
                <p14:modId xmlns:p14="http://schemas.microsoft.com/office/powerpoint/2010/main" val="3117668654"/>
              </p:ext>
            </p:extLst>
          </p:nvPr>
        </p:nvGraphicFramePr>
        <p:xfrm>
          <a:off x="1651379" y="2429301"/>
          <a:ext cx="9116705" cy="410456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534969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38000" y="438912"/>
            <a:ext cx="2916000" cy="720000"/>
          </a:xfrm>
        </p:spPr>
        <p:txBody>
          <a:bodyPr/>
          <a:lstStyle/>
          <a:p>
            <a:r>
              <a:rPr lang="es-NI" b="1" dirty="0" smtClean="0"/>
              <a:t>Resultados</a:t>
            </a:r>
            <a:endParaRPr lang="es-NI" b="1" dirty="0"/>
          </a:p>
        </p:txBody>
      </p:sp>
      <p:sp>
        <p:nvSpPr>
          <p:cNvPr id="3" name="2 Marcador de contenido"/>
          <p:cNvSpPr>
            <a:spLocks noGrp="1"/>
          </p:cNvSpPr>
          <p:nvPr>
            <p:ph idx="1"/>
          </p:nvPr>
        </p:nvSpPr>
        <p:spPr>
          <a:xfrm>
            <a:off x="791570" y="2219261"/>
            <a:ext cx="4967786" cy="2953240"/>
          </a:xfrm>
        </p:spPr>
        <p:txBody>
          <a:bodyPr>
            <a:normAutofit/>
          </a:bodyPr>
          <a:lstStyle/>
          <a:p>
            <a:pPr marL="45720" indent="0" algn="just">
              <a:buNone/>
            </a:pPr>
            <a:r>
              <a:rPr lang="es-NI" sz="1800" dirty="0" smtClean="0"/>
              <a:t>Es </a:t>
            </a:r>
            <a:r>
              <a:rPr lang="es-NI" sz="1800" dirty="0"/>
              <a:t>importante señalar que por la selección al azar de cada conglomerado no hubo una distribución equitativa del </a:t>
            </a:r>
            <a:r>
              <a:rPr lang="es-NI" sz="1800" b="1" dirty="0"/>
              <a:t>número de veces</a:t>
            </a:r>
            <a:r>
              <a:rPr lang="es-NI" sz="1800" dirty="0"/>
              <a:t> que realizaron el mismo conglomerado por escuela y en ciertos casos algunas escuelas realizaron </a:t>
            </a:r>
            <a:r>
              <a:rPr lang="es-NI" sz="1800" b="1" dirty="0"/>
              <a:t>conglomerados</a:t>
            </a:r>
            <a:r>
              <a:rPr lang="es-NI" sz="1800" dirty="0"/>
              <a:t> </a:t>
            </a:r>
            <a:r>
              <a:rPr lang="es-NI" sz="1800" b="1" dirty="0"/>
              <a:t>más complejos</a:t>
            </a:r>
            <a:r>
              <a:rPr lang="es-NI" sz="1800" dirty="0"/>
              <a:t>.  Por lo cual los promedios </a:t>
            </a:r>
            <a:r>
              <a:rPr lang="es-NI" sz="1800" b="1" dirty="0"/>
              <a:t>podrían variar </a:t>
            </a:r>
            <a:r>
              <a:rPr lang="es-NI" sz="1800" dirty="0"/>
              <a:t>si la distribución hubiese sido de manera equitativa, aunque </a:t>
            </a:r>
            <a:r>
              <a:rPr lang="es-NI" sz="1800" b="1" dirty="0"/>
              <a:t>no significativamente</a:t>
            </a:r>
            <a:r>
              <a:rPr lang="es-NI" sz="1800" dirty="0"/>
              <a:t>. </a:t>
            </a:r>
            <a:endParaRPr lang="es-NI" sz="1800" dirty="0" smtClean="0"/>
          </a:p>
        </p:txBody>
      </p:sp>
      <p:graphicFrame>
        <p:nvGraphicFramePr>
          <p:cNvPr id="4" name="3 Tabla"/>
          <p:cNvGraphicFramePr>
            <a:graphicFrameLocks noGrp="1"/>
          </p:cNvGraphicFramePr>
          <p:nvPr>
            <p:extLst>
              <p:ext uri="{D42A27DB-BD31-4B8C-83A1-F6EECF244321}">
                <p14:modId xmlns:p14="http://schemas.microsoft.com/office/powerpoint/2010/main" val="994113764"/>
              </p:ext>
            </p:extLst>
          </p:nvPr>
        </p:nvGraphicFramePr>
        <p:xfrm>
          <a:off x="6209731" y="1514905"/>
          <a:ext cx="5404513" cy="4732061"/>
        </p:xfrm>
        <a:graphic>
          <a:graphicData uri="http://schemas.openxmlformats.org/drawingml/2006/table">
            <a:tbl>
              <a:tblPr>
                <a:tableStyleId>{B301B821-A1FF-4177-AEE7-76D212191A09}</a:tableStyleId>
              </a:tblPr>
              <a:tblGrid>
                <a:gridCol w="2377986"/>
                <a:gridCol w="1215365"/>
                <a:gridCol w="1811162"/>
              </a:tblGrid>
              <a:tr h="266431">
                <a:tc gridSpan="3">
                  <a:txBody>
                    <a:bodyPr/>
                    <a:lstStyle/>
                    <a:p>
                      <a:pPr algn="ctr" fontAlgn="b"/>
                      <a:r>
                        <a:rPr lang="es-NI" sz="1600" b="1" u="none" strike="noStrike" dirty="0" smtClean="0">
                          <a:effectLst/>
                          <a:latin typeface="+mn-lt"/>
                        </a:rPr>
                        <a:t>Resultados por </a:t>
                      </a:r>
                      <a:r>
                        <a:rPr lang="es-NI" sz="1600" b="1" u="none" strike="noStrike" dirty="0">
                          <a:effectLst/>
                          <a:latin typeface="+mn-lt"/>
                        </a:rPr>
                        <a:t>Escuela 2013</a:t>
                      </a:r>
                      <a:endParaRPr lang="es-NI" sz="1600" b="1" i="0" u="none" strike="noStrike" dirty="0">
                        <a:solidFill>
                          <a:srgbClr val="FFFFFF"/>
                        </a:solidFill>
                        <a:effectLst/>
                        <a:latin typeface="+mn-lt"/>
                      </a:endParaRPr>
                    </a:p>
                  </a:txBody>
                  <a:tcPr marL="0" marR="0" marT="0" marB="0" anchor="b"/>
                </a:tc>
                <a:tc hMerge="1">
                  <a:txBody>
                    <a:bodyPr/>
                    <a:lstStyle/>
                    <a:p>
                      <a:endParaRPr lang="es-NI"/>
                    </a:p>
                  </a:txBody>
                  <a:tcPr/>
                </a:tc>
                <a:tc hMerge="1">
                  <a:txBody>
                    <a:bodyPr/>
                    <a:lstStyle/>
                    <a:p>
                      <a:endParaRPr lang="es-NI"/>
                    </a:p>
                  </a:txBody>
                  <a:tcPr/>
                </a:tc>
              </a:tr>
              <a:tr h="310836">
                <a:tc>
                  <a:txBody>
                    <a:bodyPr/>
                    <a:lstStyle/>
                    <a:p>
                      <a:pPr algn="ctr" fontAlgn="b"/>
                      <a:r>
                        <a:rPr lang="es-NI" sz="1600" b="1" u="none" strike="noStrike" dirty="0">
                          <a:effectLst/>
                          <a:latin typeface="+mn-lt"/>
                        </a:rPr>
                        <a:t> </a:t>
                      </a:r>
                      <a:endParaRPr lang="es-NI" sz="1600" b="1" i="0" u="none" strike="noStrike" dirty="0">
                        <a:solidFill>
                          <a:srgbClr val="FFFFFF"/>
                        </a:solidFill>
                        <a:effectLst/>
                        <a:latin typeface="+mn-lt"/>
                      </a:endParaRPr>
                    </a:p>
                  </a:txBody>
                  <a:tcPr marL="0" marR="0" marT="0" marB="0" anchor="b"/>
                </a:tc>
                <a:tc gridSpan="2">
                  <a:txBody>
                    <a:bodyPr/>
                    <a:lstStyle/>
                    <a:p>
                      <a:pPr algn="ctr" fontAlgn="b"/>
                      <a:r>
                        <a:rPr lang="es-NI" sz="1600" b="1" u="none" strike="noStrike" dirty="0">
                          <a:effectLst/>
                          <a:latin typeface="+mn-lt"/>
                        </a:rPr>
                        <a:t>Resultados 2013</a:t>
                      </a:r>
                      <a:endParaRPr lang="es-NI" sz="1600" b="1" i="0" u="none" strike="noStrike" dirty="0">
                        <a:solidFill>
                          <a:srgbClr val="000000"/>
                        </a:solidFill>
                        <a:effectLst/>
                        <a:latin typeface="+mn-lt"/>
                      </a:endParaRPr>
                    </a:p>
                  </a:txBody>
                  <a:tcPr marL="0" marR="0" marT="0" marB="0" anchor="b"/>
                </a:tc>
                <a:tc hMerge="1">
                  <a:txBody>
                    <a:bodyPr/>
                    <a:lstStyle/>
                    <a:p>
                      <a:endParaRPr lang="es-NI"/>
                    </a:p>
                  </a:txBody>
                  <a:tcPr/>
                </a:tc>
              </a:tr>
              <a:tr h="304433">
                <a:tc>
                  <a:txBody>
                    <a:bodyPr/>
                    <a:lstStyle/>
                    <a:p>
                      <a:pPr algn="l" fontAlgn="b"/>
                      <a:r>
                        <a:rPr lang="es-NI" sz="1600" b="1" u="none" strike="noStrike" dirty="0">
                          <a:effectLst/>
                          <a:latin typeface="+mn-lt"/>
                        </a:rPr>
                        <a:t> </a:t>
                      </a:r>
                      <a:endParaRPr lang="es-NI" sz="1600" b="1" i="0" u="none" strike="noStrike" dirty="0">
                        <a:solidFill>
                          <a:srgbClr val="000000"/>
                        </a:solidFill>
                        <a:effectLst/>
                        <a:latin typeface="+mn-lt"/>
                      </a:endParaRPr>
                    </a:p>
                  </a:txBody>
                  <a:tcPr marL="0" marR="0" marT="0" marB="0" anchor="b"/>
                </a:tc>
                <a:tc>
                  <a:txBody>
                    <a:bodyPr/>
                    <a:lstStyle/>
                    <a:p>
                      <a:pPr algn="ctr" fontAlgn="b"/>
                      <a:r>
                        <a:rPr lang="es-NI" sz="1600" b="1" u="none" strike="noStrike" dirty="0">
                          <a:effectLst/>
                          <a:latin typeface="+mn-lt"/>
                        </a:rPr>
                        <a:t>Muestra</a:t>
                      </a:r>
                      <a:endParaRPr lang="es-NI" sz="1600" b="1" i="0" u="none" strike="noStrike" dirty="0">
                        <a:solidFill>
                          <a:srgbClr val="000000"/>
                        </a:solidFill>
                        <a:effectLst/>
                        <a:latin typeface="+mn-lt"/>
                      </a:endParaRPr>
                    </a:p>
                  </a:txBody>
                  <a:tcPr marL="0" marR="0" marT="0" marB="0" anchor="b"/>
                </a:tc>
                <a:tc rowSpan="2">
                  <a:txBody>
                    <a:bodyPr/>
                    <a:lstStyle/>
                    <a:p>
                      <a:pPr algn="ctr" fontAlgn="b"/>
                      <a:r>
                        <a:rPr lang="es-NI" sz="1600" b="1" u="none" strike="noStrike" dirty="0">
                          <a:effectLst/>
                          <a:latin typeface="+mn-lt"/>
                        </a:rPr>
                        <a:t>Promedio x </a:t>
                      </a:r>
                      <a:r>
                        <a:rPr lang="es-NI" sz="1600" b="1" u="none" strike="noStrike" dirty="0" smtClean="0">
                          <a:effectLst/>
                          <a:latin typeface="+mn-lt"/>
                        </a:rPr>
                        <a:t>Conglomerado</a:t>
                      </a:r>
                      <a:r>
                        <a:rPr lang="es-NI" sz="1600" b="1" u="none" strike="noStrike" dirty="0">
                          <a:effectLst/>
                          <a:latin typeface="+mn-lt"/>
                        </a:rPr>
                        <a:t> </a:t>
                      </a:r>
                      <a:endParaRPr lang="es-NI" sz="1600" b="1" i="0" u="none" strike="noStrike" dirty="0">
                        <a:solidFill>
                          <a:srgbClr val="000000"/>
                        </a:solidFill>
                        <a:effectLst/>
                        <a:latin typeface="+mn-lt"/>
                      </a:endParaRPr>
                    </a:p>
                  </a:txBody>
                  <a:tcPr marL="0" marR="0" marT="0" marB="0" anchor="b"/>
                </a:tc>
              </a:tr>
              <a:tr h="255995">
                <a:tc>
                  <a:txBody>
                    <a:bodyPr/>
                    <a:lstStyle/>
                    <a:p>
                      <a:pPr algn="l" fontAlgn="b"/>
                      <a:r>
                        <a:rPr lang="es-NI" sz="1600" b="1" u="none" strike="noStrike" dirty="0">
                          <a:effectLst/>
                          <a:latin typeface="+mn-lt"/>
                        </a:rPr>
                        <a:t>Escuela</a:t>
                      </a:r>
                      <a:endParaRPr lang="es-NI" sz="1600" b="1" i="0" u="none" strike="noStrike" dirty="0">
                        <a:solidFill>
                          <a:srgbClr val="000000"/>
                        </a:solidFill>
                        <a:effectLst/>
                        <a:latin typeface="+mn-lt"/>
                      </a:endParaRPr>
                    </a:p>
                  </a:txBody>
                  <a:tcPr marL="0" marR="0" marT="0" marB="0" anchor="b"/>
                </a:tc>
                <a:tc>
                  <a:txBody>
                    <a:bodyPr/>
                    <a:lstStyle/>
                    <a:p>
                      <a:pPr algn="ctr" fontAlgn="b"/>
                      <a:r>
                        <a:rPr lang="es-NI" sz="1600" b="1" u="none" strike="noStrike">
                          <a:effectLst/>
                          <a:latin typeface="+mn-lt"/>
                        </a:rPr>
                        <a:t>N</a:t>
                      </a:r>
                      <a:endParaRPr lang="es-NI" sz="1600" b="1" i="0" u="none" strike="noStrike">
                        <a:solidFill>
                          <a:srgbClr val="000000"/>
                        </a:solidFill>
                        <a:effectLst/>
                        <a:latin typeface="+mn-lt"/>
                      </a:endParaRPr>
                    </a:p>
                  </a:txBody>
                  <a:tcPr marL="0" marR="0" marT="0" marB="0" anchor="b"/>
                </a:tc>
                <a:tc vMerge="1">
                  <a:txBody>
                    <a:bodyPr/>
                    <a:lstStyle/>
                    <a:p>
                      <a:pPr algn="ctr" fontAlgn="b"/>
                      <a:endParaRPr lang="es-NI" sz="1600" b="1" i="0" u="none" strike="noStrike" dirty="0">
                        <a:solidFill>
                          <a:srgbClr val="000000"/>
                        </a:solidFill>
                        <a:effectLst/>
                        <a:latin typeface="+mn-lt"/>
                      </a:endParaRPr>
                    </a:p>
                  </a:txBody>
                  <a:tcPr marL="0" marR="0" marT="0" marB="0" anchor="b"/>
                </a:tc>
              </a:tr>
              <a:tr h="255995">
                <a:tc>
                  <a:txBody>
                    <a:bodyPr/>
                    <a:lstStyle/>
                    <a:p>
                      <a:pPr algn="l" fontAlgn="b"/>
                      <a:r>
                        <a:rPr lang="es-NI" sz="1600" u="none" strike="noStrike">
                          <a:effectLst/>
                          <a:latin typeface="+mn-lt"/>
                        </a:rPr>
                        <a:t>La Trinidad</a:t>
                      </a:r>
                      <a:endParaRPr lang="es-NI" sz="1600" b="0" i="1" u="none" strike="noStrike">
                        <a:solidFill>
                          <a:srgbClr val="000000"/>
                        </a:solidFill>
                        <a:effectLst/>
                        <a:latin typeface="+mn-lt"/>
                      </a:endParaRPr>
                    </a:p>
                  </a:txBody>
                  <a:tcPr marL="85725" marR="0" marT="0" marB="0" anchor="b"/>
                </a:tc>
                <a:tc>
                  <a:txBody>
                    <a:bodyPr/>
                    <a:lstStyle/>
                    <a:p>
                      <a:pPr algn="ctr" fontAlgn="b"/>
                      <a:r>
                        <a:rPr lang="es-NI" sz="1600" u="none" strike="noStrike">
                          <a:effectLst/>
                          <a:latin typeface="+mn-lt"/>
                        </a:rPr>
                        <a:t>27</a:t>
                      </a:r>
                      <a:endParaRPr lang="es-NI" sz="1600" b="0" i="1" u="none" strike="noStrike">
                        <a:solidFill>
                          <a:srgbClr val="000000"/>
                        </a:solidFill>
                        <a:effectLst/>
                        <a:latin typeface="+mn-lt"/>
                      </a:endParaRPr>
                    </a:p>
                  </a:txBody>
                  <a:tcPr marL="0" marR="0" marT="0" marB="0" anchor="b"/>
                </a:tc>
                <a:tc>
                  <a:txBody>
                    <a:bodyPr/>
                    <a:lstStyle/>
                    <a:p>
                      <a:pPr algn="ctr" fontAlgn="ctr"/>
                      <a:r>
                        <a:rPr lang="es-NI" sz="1600" u="none" strike="noStrike" dirty="0">
                          <a:effectLst/>
                          <a:latin typeface="+mn-lt"/>
                        </a:rPr>
                        <a:t>89.9%</a:t>
                      </a:r>
                      <a:endParaRPr lang="es-NI" sz="1600" b="0" i="0" u="none" strike="noStrike" dirty="0">
                        <a:solidFill>
                          <a:srgbClr val="000000"/>
                        </a:solidFill>
                        <a:effectLst/>
                        <a:latin typeface="+mn-lt"/>
                      </a:endParaRPr>
                    </a:p>
                  </a:txBody>
                  <a:tcPr marL="0" marR="0" marT="0" marB="0" anchor="ctr">
                    <a:solidFill>
                      <a:schemeClr val="accent1">
                        <a:lumMod val="40000"/>
                        <a:lumOff val="60000"/>
                      </a:schemeClr>
                    </a:solidFill>
                  </a:tcPr>
                </a:tc>
              </a:tr>
              <a:tr h="255995">
                <a:tc>
                  <a:txBody>
                    <a:bodyPr/>
                    <a:lstStyle/>
                    <a:p>
                      <a:pPr algn="l" fontAlgn="b"/>
                      <a:r>
                        <a:rPr lang="es-NI" sz="1600" u="none" strike="noStrike">
                          <a:effectLst/>
                          <a:latin typeface="+mn-lt"/>
                        </a:rPr>
                        <a:t>Managua</a:t>
                      </a:r>
                      <a:endParaRPr lang="es-NI" sz="1600" b="0" i="1" u="none" strike="noStrike">
                        <a:solidFill>
                          <a:srgbClr val="000000"/>
                        </a:solidFill>
                        <a:effectLst/>
                        <a:latin typeface="+mn-lt"/>
                      </a:endParaRPr>
                    </a:p>
                  </a:txBody>
                  <a:tcPr marL="85725" marR="0" marT="0" marB="0" anchor="b"/>
                </a:tc>
                <a:tc>
                  <a:txBody>
                    <a:bodyPr/>
                    <a:lstStyle/>
                    <a:p>
                      <a:pPr algn="ctr" fontAlgn="b"/>
                      <a:r>
                        <a:rPr lang="es-NI" sz="1600" u="none" strike="noStrike">
                          <a:effectLst/>
                          <a:latin typeface="+mn-lt"/>
                        </a:rPr>
                        <a:t>20</a:t>
                      </a:r>
                      <a:endParaRPr lang="es-NI" sz="1600" b="0" i="1" u="none" strike="noStrike">
                        <a:solidFill>
                          <a:srgbClr val="000000"/>
                        </a:solidFill>
                        <a:effectLst/>
                        <a:latin typeface="+mn-lt"/>
                      </a:endParaRPr>
                    </a:p>
                  </a:txBody>
                  <a:tcPr marL="0" marR="0" marT="0" marB="0" anchor="b"/>
                </a:tc>
                <a:tc>
                  <a:txBody>
                    <a:bodyPr/>
                    <a:lstStyle/>
                    <a:p>
                      <a:pPr algn="ctr" fontAlgn="ctr"/>
                      <a:r>
                        <a:rPr lang="es-NI" sz="1600" u="none" strike="noStrike" dirty="0">
                          <a:effectLst/>
                          <a:latin typeface="+mn-lt"/>
                        </a:rPr>
                        <a:t>88.5%</a:t>
                      </a:r>
                      <a:endParaRPr lang="es-NI" sz="1600" b="0" i="0" u="none" strike="noStrike" dirty="0">
                        <a:solidFill>
                          <a:srgbClr val="000000"/>
                        </a:solidFill>
                        <a:effectLst/>
                        <a:latin typeface="+mn-lt"/>
                      </a:endParaRPr>
                    </a:p>
                  </a:txBody>
                  <a:tcPr marL="0" marR="0" marT="0" marB="0" anchor="ctr">
                    <a:solidFill>
                      <a:schemeClr val="accent1">
                        <a:lumMod val="40000"/>
                        <a:lumOff val="60000"/>
                      </a:schemeClr>
                    </a:solidFill>
                  </a:tcPr>
                </a:tc>
              </a:tr>
              <a:tr h="255995">
                <a:tc>
                  <a:txBody>
                    <a:bodyPr/>
                    <a:lstStyle/>
                    <a:p>
                      <a:pPr algn="l" fontAlgn="b"/>
                      <a:r>
                        <a:rPr lang="es-NI" sz="1600" u="none" strike="noStrike">
                          <a:effectLst/>
                          <a:latin typeface="+mn-lt"/>
                        </a:rPr>
                        <a:t>Leon</a:t>
                      </a:r>
                      <a:endParaRPr lang="es-NI" sz="1600" b="0" i="1" u="none" strike="noStrike">
                        <a:solidFill>
                          <a:srgbClr val="000000"/>
                        </a:solidFill>
                        <a:effectLst/>
                        <a:latin typeface="+mn-lt"/>
                      </a:endParaRPr>
                    </a:p>
                  </a:txBody>
                  <a:tcPr marL="85725" marR="0" marT="0" marB="0" anchor="b"/>
                </a:tc>
                <a:tc>
                  <a:txBody>
                    <a:bodyPr/>
                    <a:lstStyle/>
                    <a:p>
                      <a:pPr algn="ctr" fontAlgn="b"/>
                      <a:r>
                        <a:rPr lang="es-NI" sz="1600" u="none" strike="noStrike">
                          <a:effectLst/>
                          <a:latin typeface="+mn-lt"/>
                        </a:rPr>
                        <a:t>25</a:t>
                      </a:r>
                      <a:endParaRPr lang="es-NI" sz="1600" b="0" i="1" u="none" strike="noStrike">
                        <a:solidFill>
                          <a:srgbClr val="000000"/>
                        </a:solidFill>
                        <a:effectLst/>
                        <a:latin typeface="+mn-lt"/>
                      </a:endParaRPr>
                    </a:p>
                  </a:txBody>
                  <a:tcPr marL="0" marR="0" marT="0" marB="0" anchor="b"/>
                </a:tc>
                <a:tc>
                  <a:txBody>
                    <a:bodyPr/>
                    <a:lstStyle/>
                    <a:p>
                      <a:pPr algn="ctr" fontAlgn="ctr"/>
                      <a:r>
                        <a:rPr lang="es-NI" sz="1600" u="none" strike="noStrike" dirty="0">
                          <a:effectLst/>
                          <a:latin typeface="+mn-lt"/>
                        </a:rPr>
                        <a:t>87.9%</a:t>
                      </a:r>
                      <a:endParaRPr lang="es-NI" sz="1600" b="0" i="0" u="none" strike="noStrike" dirty="0">
                        <a:solidFill>
                          <a:srgbClr val="000000"/>
                        </a:solidFill>
                        <a:effectLst/>
                        <a:latin typeface="+mn-lt"/>
                      </a:endParaRPr>
                    </a:p>
                  </a:txBody>
                  <a:tcPr marL="0" marR="0" marT="0" marB="0" anchor="ctr">
                    <a:solidFill>
                      <a:schemeClr val="accent1">
                        <a:lumMod val="40000"/>
                        <a:lumOff val="60000"/>
                      </a:schemeClr>
                    </a:solidFill>
                  </a:tcPr>
                </a:tc>
              </a:tr>
              <a:tr h="255995">
                <a:tc>
                  <a:txBody>
                    <a:bodyPr/>
                    <a:lstStyle/>
                    <a:p>
                      <a:pPr algn="l" fontAlgn="b"/>
                      <a:r>
                        <a:rPr lang="es-NI" sz="1600" u="none" strike="noStrike">
                          <a:effectLst/>
                          <a:latin typeface="+mn-lt"/>
                        </a:rPr>
                        <a:t>Matagalpa</a:t>
                      </a:r>
                      <a:endParaRPr lang="es-NI" sz="1600" b="0" i="1" u="none" strike="noStrike">
                        <a:solidFill>
                          <a:srgbClr val="000000"/>
                        </a:solidFill>
                        <a:effectLst/>
                        <a:latin typeface="+mn-lt"/>
                      </a:endParaRPr>
                    </a:p>
                  </a:txBody>
                  <a:tcPr marL="85725" marR="0" marT="0" marB="0" anchor="b"/>
                </a:tc>
                <a:tc>
                  <a:txBody>
                    <a:bodyPr/>
                    <a:lstStyle/>
                    <a:p>
                      <a:pPr algn="ctr" fontAlgn="b"/>
                      <a:r>
                        <a:rPr lang="es-NI" sz="1600" u="none" strike="noStrike">
                          <a:effectLst/>
                          <a:latin typeface="+mn-lt"/>
                        </a:rPr>
                        <a:t>21</a:t>
                      </a:r>
                      <a:endParaRPr lang="es-NI" sz="1600" b="0" i="1" u="none" strike="noStrike">
                        <a:solidFill>
                          <a:srgbClr val="000000"/>
                        </a:solidFill>
                        <a:effectLst/>
                        <a:latin typeface="+mn-lt"/>
                      </a:endParaRPr>
                    </a:p>
                  </a:txBody>
                  <a:tcPr marL="0" marR="0" marT="0" marB="0" anchor="b"/>
                </a:tc>
                <a:tc>
                  <a:txBody>
                    <a:bodyPr/>
                    <a:lstStyle/>
                    <a:p>
                      <a:pPr algn="ctr" fontAlgn="ctr"/>
                      <a:r>
                        <a:rPr lang="es-NI" sz="1600" u="none" strike="noStrike" dirty="0">
                          <a:effectLst/>
                          <a:latin typeface="+mn-lt"/>
                        </a:rPr>
                        <a:t>85.6%</a:t>
                      </a:r>
                      <a:endParaRPr lang="es-NI" sz="1600" b="0" i="0" u="none" strike="noStrike" dirty="0">
                        <a:solidFill>
                          <a:srgbClr val="000000"/>
                        </a:solidFill>
                        <a:effectLst/>
                        <a:latin typeface="+mn-lt"/>
                      </a:endParaRPr>
                    </a:p>
                  </a:txBody>
                  <a:tcPr marL="0" marR="0" marT="0" marB="0" anchor="ctr">
                    <a:solidFill>
                      <a:schemeClr val="accent1">
                        <a:lumMod val="40000"/>
                        <a:lumOff val="60000"/>
                      </a:schemeClr>
                    </a:solidFill>
                  </a:tcPr>
                </a:tc>
              </a:tr>
              <a:tr h="255995">
                <a:tc>
                  <a:txBody>
                    <a:bodyPr/>
                    <a:lstStyle/>
                    <a:p>
                      <a:pPr algn="l" fontAlgn="b"/>
                      <a:r>
                        <a:rPr lang="es-NI" sz="1600" u="none" strike="noStrike">
                          <a:effectLst/>
                          <a:latin typeface="+mn-lt"/>
                        </a:rPr>
                        <a:t>Rivas</a:t>
                      </a:r>
                      <a:endParaRPr lang="es-NI" sz="1600" b="0" i="1" u="none" strike="noStrike">
                        <a:solidFill>
                          <a:srgbClr val="000000"/>
                        </a:solidFill>
                        <a:effectLst/>
                        <a:latin typeface="+mn-lt"/>
                      </a:endParaRPr>
                    </a:p>
                  </a:txBody>
                  <a:tcPr marL="85725" marR="0" marT="0" marB="0" anchor="b"/>
                </a:tc>
                <a:tc>
                  <a:txBody>
                    <a:bodyPr/>
                    <a:lstStyle/>
                    <a:p>
                      <a:pPr algn="ctr" fontAlgn="b"/>
                      <a:r>
                        <a:rPr lang="es-NI" sz="1600" u="none" strike="noStrike">
                          <a:effectLst/>
                          <a:latin typeface="+mn-lt"/>
                        </a:rPr>
                        <a:t>18</a:t>
                      </a:r>
                      <a:endParaRPr lang="es-NI" sz="1600" b="0" i="1" u="none" strike="noStrike">
                        <a:solidFill>
                          <a:srgbClr val="000000"/>
                        </a:solidFill>
                        <a:effectLst/>
                        <a:latin typeface="+mn-lt"/>
                      </a:endParaRPr>
                    </a:p>
                  </a:txBody>
                  <a:tcPr marL="0" marR="0" marT="0" marB="0" anchor="b"/>
                </a:tc>
                <a:tc>
                  <a:txBody>
                    <a:bodyPr/>
                    <a:lstStyle/>
                    <a:p>
                      <a:pPr algn="ctr" fontAlgn="ctr"/>
                      <a:r>
                        <a:rPr lang="es-NI" sz="1600" u="none" strike="noStrike" dirty="0">
                          <a:effectLst/>
                          <a:latin typeface="+mn-lt"/>
                        </a:rPr>
                        <a:t>80.8%</a:t>
                      </a:r>
                      <a:endParaRPr lang="es-NI" sz="1600" b="0" i="0" u="none" strike="noStrike" dirty="0">
                        <a:solidFill>
                          <a:srgbClr val="000000"/>
                        </a:solidFill>
                        <a:effectLst/>
                        <a:latin typeface="+mn-lt"/>
                      </a:endParaRPr>
                    </a:p>
                  </a:txBody>
                  <a:tcPr marL="0" marR="0" marT="0" marB="0" anchor="ctr">
                    <a:solidFill>
                      <a:schemeClr val="accent1">
                        <a:lumMod val="40000"/>
                        <a:lumOff val="60000"/>
                      </a:schemeClr>
                    </a:solidFill>
                  </a:tcPr>
                </a:tc>
              </a:tr>
              <a:tr h="255995">
                <a:tc>
                  <a:txBody>
                    <a:bodyPr/>
                    <a:lstStyle/>
                    <a:p>
                      <a:pPr algn="l" fontAlgn="b"/>
                      <a:r>
                        <a:rPr lang="es-NI" sz="1600" u="none" strike="noStrike">
                          <a:effectLst/>
                          <a:latin typeface="+mn-lt"/>
                        </a:rPr>
                        <a:t>Boaco</a:t>
                      </a:r>
                      <a:endParaRPr lang="es-NI" sz="1600" b="0" i="1" u="none" strike="noStrike">
                        <a:solidFill>
                          <a:srgbClr val="000000"/>
                        </a:solidFill>
                        <a:effectLst/>
                        <a:latin typeface="+mn-lt"/>
                      </a:endParaRPr>
                    </a:p>
                  </a:txBody>
                  <a:tcPr marL="85725" marR="0" marT="0" marB="0" anchor="b"/>
                </a:tc>
                <a:tc>
                  <a:txBody>
                    <a:bodyPr/>
                    <a:lstStyle/>
                    <a:p>
                      <a:pPr algn="ctr" fontAlgn="b"/>
                      <a:r>
                        <a:rPr lang="es-NI" sz="1600" u="none" strike="noStrike">
                          <a:effectLst/>
                          <a:latin typeface="+mn-lt"/>
                        </a:rPr>
                        <a:t>20</a:t>
                      </a:r>
                      <a:endParaRPr lang="es-NI" sz="1600" b="0" i="1" u="none" strike="noStrike">
                        <a:solidFill>
                          <a:srgbClr val="000000"/>
                        </a:solidFill>
                        <a:effectLst/>
                        <a:latin typeface="+mn-lt"/>
                      </a:endParaRPr>
                    </a:p>
                  </a:txBody>
                  <a:tcPr marL="0" marR="0" marT="0" marB="0" anchor="b"/>
                </a:tc>
                <a:tc>
                  <a:txBody>
                    <a:bodyPr/>
                    <a:lstStyle/>
                    <a:p>
                      <a:pPr algn="ctr" fontAlgn="ctr"/>
                      <a:r>
                        <a:rPr lang="es-NI" sz="1600" u="none" strike="noStrike" dirty="0">
                          <a:effectLst/>
                          <a:latin typeface="+mn-lt"/>
                        </a:rPr>
                        <a:t>80.3%</a:t>
                      </a:r>
                      <a:endParaRPr lang="es-NI" sz="1600" b="0" i="0" u="none" strike="noStrike" dirty="0">
                        <a:solidFill>
                          <a:srgbClr val="000000"/>
                        </a:solidFill>
                        <a:effectLst/>
                        <a:latin typeface="+mn-lt"/>
                      </a:endParaRPr>
                    </a:p>
                  </a:txBody>
                  <a:tcPr marL="0" marR="0" marT="0" marB="0" anchor="ctr">
                    <a:solidFill>
                      <a:schemeClr val="accent1">
                        <a:lumMod val="40000"/>
                        <a:lumOff val="60000"/>
                      </a:schemeClr>
                    </a:solidFill>
                  </a:tcPr>
                </a:tc>
              </a:tr>
              <a:tr h="255995">
                <a:tc>
                  <a:txBody>
                    <a:bodyPr/>
                    <a:lstStyle/>
                    <a:p>
                      <a:pPr algn="l" fontAlgn="b"/>
                      <a:r>
                        <a:rPr lang="es-NI" sz="1600" u="none" strike="noStrike">
                          <a:effectLst/>
                          <a:latin typeface="+mn-lt"/>
                        </a:rPr>
                        <a:t>Jinotepe</a:t>
                      </a:r>
                      <a:endParaRPr lang="es-NI" sz="1600" b="0" i="1" u="none" strike="noStrike">
                        <a:solidFill>
                          <a:srgbClr val="000000"/>
                        </a:solidFill>
                        <a:effectLst/>
                        <a:latin typeface="+mn-lt"/>
                      </a:endParaRPr>
                    </a:p>
                  </a:txBody>
                  <a:tcPr marL="85725" marR="0" marT="0" marB="0" anchor="b"/>
                </a:tc>
                <a:tc>
                  <a:txBody>
                    <a:bodyPr/>
                    <a:lstStyle/>
                    <a:p>
                      <a:pPr algn="ctr" fontAlgn="b"/>
                      <a:r>
                        <a:rPr lang="es-NI" sz="1600" u="none" strike="noStrike">
                          <a:effectLst/>
                          <a:latin typeface="+mn-lt"/>
                        </a:rPr>
                        <a:t>33</a:t>
                      </a:r>
                      <a:endParaRPr lang="es-NI" sz="1600" b="0" i="1" u="none" strike="noStrike">
                        <a:solidFill>
                          <a:srgbClr val="000000"/>
                        </a:solidFill>
                        <a:effectLst/>
                        <a:latin typeface="+mn-lt"/>
                      </a:endParaRPr>
                    </a:p>
                  </a:txBody>
                  <a:tcPr marL="0" marR="0" marT="0" marB="0" anchor="b"/>
                </a:tc>
                <a:tc>
                  <a:txBody>
                    <a:bodyPr/>
                    <a:lstStyle/>
                    <a:p>
                      <a:pPr algn="ctr" fontAlgn="ctr"/>
                      <a:r>
                        <a:rPr lang="es-NI" sz="1600" u="none" strike="noStrike" dirty="0">
                          <a:effectLst/>
                          <a:latin typeface="+mn-lt"/>
                        </a:rPr>
                        <a:t>71.0%</a:t>
                      </a:r>
                      <a:endParaRPr lang="es-NI" sz="1600" b="0" i="0" u="none" strike="noStrike" dirty="0">
                        <a:solidFill>
                          <a:srgbClr val="000000"/>
                        </a:solidFill>
                        <a:effectLst/>
                        <a:latin typeface="+mn-lt"/>
                      </a:endParaRPr>
                    </a:p>
                  </a:txBody>
                  <a:tcPr marL="0" marR="0" marT="0" marB="0" anchor="ctr">
                    <a:solidFill>
                      <a:schemeClr val="accent6">
                        <a:lumMod val="60000"/>
                        <a:lumOff val="40000"/>
                      </a:schemeClr>
                    </a:solidFill>
                  </a:tcPr>
                </a:tc>
              </a:tr>
              <a:tr h="255995">
                <a:tc>
                  <a:txBody>
                    <a:bodyPr/>
                    <a:lstStyle/>
                    <a:p>
                      <a:pPr algn="l" fontAlgn="b"/>
                      <a:r>
                        <a:rPr lang="es-NI" sz="1600" u="none" strike="noStrike" dirty="0">
                          <a:effectLst/>
                          <a:latin typeface="+mn-lt"/>
                        </a:rPr>
                        <a:t>Ocotal</a:t>
                      </a:r>
                      <a:endParaRPr lang="es-NI" sz="1600" b="0" i="1" u="none" strike="noStrike" dirty="0">
                        <a:solidFill>
                          <a:srgbClr val="000000"/>
                        </a:solidFill>
                        <a:effectLst/>
                        <a:latin typeface="+mn-lt"/>
                      </a:endParaRPr>
                    </a:p>
                  </a:txBody>
                  <a:tcPr marL="85725" marR="0" marT="0" marB="0" anchor="b"/>
                </a:tc>
                <a:tc>
                  <a:txBody>
                    <a:bodyPr/>
                    <a:lstStyle/>
                    <a:p>
                      <a:pPr algn="ctr" fontAlgn="b"/>
                      <a:r>
                        <a:rPr lang="es-NI" sz="1600" u="none" strike="noStrike">
                          <a:effectLst/>
                          <a:latin typeface="+mn-lt"/>
                        </a:rPr>
                        <a:t>24</a:t>
                      </a:r>
                      <a:endParaRPr lang="es-NI" sz="1600" b="0" i="1" u="none" strike="noStrike">
                        <a:solidFill>
                          <a:srgbClr val="000000"/>
                        </a:solidFill>
                        <a:effectLst/>
                        <a:latin typeface="+mn-lt"/>
                      </a:endParaRPr>
                    </a:p>
                  </a:txBody>
                  <a:tcPr marL="0" marR="0" marT="0" marB="0" anchor="b"/>
                </a:tc>
                <a:tc>
                  <a:txBody>
                    <a:bodyPr/>
                    <a:lstStyle/>
                    <a:p>
                      <a:pPr algn="ctr" fontAlgn="ctr"/>
                      <a:r>
                        <a:rPr lang="es-NI" sz="1600" u="none" strike="noStrike" dirty="0">
                          <a:effectLst/>
                          <a:latin typeface="+mn-lt"/>
                        </a:rPr>
                        <a:t>69.7%</a:t>
                      </a:r>
                      <a:endParaRPr lang="es-NI" sz="1600" b="0" i="0" u="none" strike="noStrike" dirty="0">
                        <a:solidFill>
                          <a:srgbClr val="000000"/>
                        </a:solidFill>
                        <a:effectLst/>
                        <a:latin typeface="+mn-lt"/>
                      </a:endParaRPr>
                    </a:p>
                  </a:txBody>
                  <a:tcPr marL="0" marR="0" marT="0" marB="0" anchor="ctr">
                    <a:solidFill>
                      <a:schemeClr val="accent5">
                        <a:lumMod val="60000"/>
                        <a:lumOff val="40000"/>
                      </a:schemeClr>
                    </a:solidFill>
                  </a:tcPr>
                </a:tc>
              </a:tr>
              <a:tr h="255995">
                <a:tc>
                  <a:txBody>
                    <a:bodyPr/>
                    <a:lstStyle/>
                    <a:p>
                      <a:pPr algn="l" fontAlgn="b"/>
                      <a:r>
                        <a:rPr lang="es-NI" sz="1600" u="none" strike="noStrike">
                          <a:effectLst/>
                          <a:latin typeface="+mn-lt"/>
                        </a:rPr>
                        <a:t>Esteli</a:t>
                      </a:r>
                      <a:endParaRPr lang="es-NI" sz="1600" b="0" i="1" u="none" strike="noStrike">
                        <a:solidFill>
                          <a:srgbClr val="000000"/>
                        </a:solidFill>
                        <a:effectLst/>
                        <a:latin typeface="+mn-lt"/>
                      </a:endParaRPr>
                    </a:p>
                  </a:txBody>
                  <a:tcPr marL="85725" marR="0" marT="0" marB="0" anchor="b"/>
                </a:tc>
                <a:tc>
                  <a:txBody>
                    <a:bodyPr/>
                    <a:lstStyle/>
                    <a:p>
                      <a:pPr algn="ctr" fontAlgn="b"/>
                      <a:r>
                        <a:rPr lang="es-NI" sz="1600" u="none" strike="noStrike">
                          <a:effectLst/>
                          <a:latin typeface="+mn-lt"/>
                        </a:rPr>
                        <a:t>22</a:t>
                      </a:r>
                      <a:endParaRPr lang="es-NI" sz="1600" b="0" i="1" u="none" strike="noStrike">
                        <a:solidFill>
                          <a:srgbClr val="000000"/>
                        </a:solidFill>
                        <a:effectLst/>
                        <a:latin typeface="+mn-lt"/>
                      </a:endParaRPr>
                    </a:p>
                  </a:txBody>
                  <a:tcPr marL="0" marR="0" marT="0" marB="0" anchor="b"/>
                </a:tc>
                <a:tc>
                  <a:txBody>
                    <a:bodyPr/>
                    <a:lstStyle/>
                    <a:p>
                      <a:pPr algn="ctr" fontAlgn="ctr"/>
                      <a:r>
                        <a:rPr lang="es-NI" sz="1600" u="none" strike="noStrike" dirty="0">
                          <a:effectLst/>
                          <a:latin typeface="+mn-lt"/>
                        </a:rPr>
                        <a:t>68.0%</a:t>
                      </a:r>
                      <a:endParaRPr lang="es-NI" sz="1600" b="0" i="0" u="none" strike="noStrike" dirty="0">
                        <a:solidFill>
                          <a:srgbClr val="000000"/>
                        </a:solidFill>
                        <a:effectLst/>
                        <a:latin typeface="+mn-lt"/>
                      </a:endParaRPr>
                    </a:p>
                  </a:txBody>
                  <a:tcPr marL="0" marR="0" marT="0" marB="0" anchor="ctr">
                    <a:solidFill>
                      <a:schemeClr val="accent5">
                        <a:lumMod val="60000"/>
                        <a:lumOff val="40000"/>
                      </a:schemeClr>
                    </a:solidFill>
                  </a:tcPr>
                </a:tc>
              </a:tr>
              <a:tr h="266431">
                <a:tc>
                  <a:txBody>
                    <a:bodyPr/>
                    <a:lstStyle/>
                    <a:p>
                      <a:pPr algn="l" fontAlgn="b"/>
                      <a:r>
                        <a:rPr lang="es-NI" sz="1600" u="none" strike="noStrike" dirty="0">
                          <a:effectLst/>
                          <a:latin typeface="+mn-lt"/>
                        </a:rPr>
                        <a:t> </a:t>
                      </a:r>
                      <a:endParaRPr lang="es-NI" sz="1600" b="0" i="0" u="none" strike="noStrike" dirty="0">
                        <a:solidFill>
                          <a:srgbClr val="000000"/>
                        </a:solidFill>
                        <a:effectLst/>
                        <a:latin typeface="+mn-lt"/>
                      </a:endParaRPr>
                    </a:p>
                  </a:txBody>
                  <a:tcPr marL="0" marR="0" marT="0" marB="0" anchor="b"/>
                </a:tc>
                <a:tc>
                  <a:txBody>
                    <a:bodyPr/>
                    <a:lstStyle/>
                    <a:p>
                      <a:pPr algn="ctr" fontAlgn="b"/>
                      <a:r>
                        <a:rPr lang="es-NI" sz="1600" u="none" strike="noStrike">
                          <a:effectLst/>
                          <a:latin typeface="+mn-lt"/>
                        </a:rPr>
                        <a:t> </a:t>
                      </a:r>
                      <a:endParaRPr lang="es-NI" sz="1600" b="0" i="0" u="none" strike="noStrike">
                        <a:solidFill>
                          <a:srgbClr val="000000"/>
                        </a:solidFill>
                        <a:effectLst/>
                        <a:latin typeface="+mn-lt"/>
                      </a:endParaRPr>
                    </a:p>
                  </a:txBody>
                  <a:tcPr marL="0" marR="0" marT="0" marB="0" anchor="b"/>
                </a:tc>
                <a:tc>
                  <a:txBody>
                    <a:bodyPr/>
                    <a:lstStyle/>
                    <a:p>
                      <a:pPr algn="ctr" fontAlgn="b"/>
                      <a:r>
                        <a:rPr lang="es-NI" sz="1600" u="none" strike="noStrike" dirty="0">
                          <a:effectLst/>
                          <a:latin typeface="+mn-lt"/>
                        </a:rPr>
                        <a:t> </a:t>
                      </a:r>
                      <a:endParaRPr lang="es-NI" sz="1600" b="0" i="0" u="none" strike="noStrike" dirty="0">
                        <a:solidFill>
                          <a:srgbClr val="000000"/>
                        </a:solidFill>
                        <a:effectLst/>
                        <a:latin typeface="+mn-lt"/>
                      </a:endParaRPr>
                    </a:p>
                  </a:txBody>
                  <a:tcPr marL="0" marR="0" marT="0" marB="0" anchor="b"/>
                </a:tc>
              </a:tr>
              <a:tr h="255995">
                <a:tc>
                  <a:txBody>
                    <a:bodyPr/>
                    <a:lstStyle/>
                    <a:p>
                      <a:pPr algn="l" fontAlgn="b"/>
                      <a:endParaRPr lang="es-NI" sz="1600" b="0" i="0" u="none" strike="noStrike" dirty="0">
                        <a:solidFill>
                          <a:srgbClr val="000000"/>
                        </a:solidFill>
                        <a:effectLst/>
                        <a:latin typeface="+mn-lt"/>
                      </a:endParaRPr>
                    </a:p>
                  </a:txBody>
                  <a:tcPr marL="0" marR="0" marT="0" marB="0" anchor="b"/>
                </a:tc>
                <a:tc>
                  <a:txBody>
                    <a:bodyPr/>
                    <a:lstStyle/>
                    <a:p>
                      <a:pPr algn="ctr" fontAlgn="b"/>
                      <a:r>
                        <a:rPr lang="es-NI" sz="1600" b="1" u="none" strike="noStrike" dirty="0">
                          <a:effectLst/>
                          <a:latin typeface="+mn-lt"/>
                        </a:rPr>
                        <a:t>Escala</a:t>
                      </a:r>
                      <a:endParaRPr lang="es-NI" sz="1600" b="1" i="0" u="none" strike="noStrike" dirty="0">
                        <a:solidFill>
                          <a:srgbClr val="000000"/>
                        </a:solidFill>
                        <a:effectLst/>
                        <a:latin typeface="+mn-lt"/>
                      </a:endParaRPr>
                    </a:p>
                  </a:txBody>
                  <a:tcPr marL="0" marR="0" marT="0" marB="0" anchor="b"/>
                </a:tc>
                <a:tc>
                  <a:txBody>
                    <a:bodyPr/>
                    <a:lstStyle/>
                    <a:p>
                      <a:pPr algn="l" fontAlgn="b"/>
                      <a:r>
                        <a:rPr lang="es-NI" sz="1600" b="1" u="none" strike="noStrike" dirty="0">
                          <a:effectLst/>
                          <a:latin typeface="+mn-lt"/>
                        </a:rPr>
                        <a:t>Criterios</a:t>
                      </a:r>
                      <a:endParaRPr lang="es-NI" sz="1600" b="1" i="0" u="none" strike="noStrike" dirty="0">
                        <a:solidFill>
                          <a:srgbClr val="000000"/>
                        </a:solidFill>
                        <a:effectLst/>
                        <a:latin typeface="+mn-lt"/>
                      </a:endParaRPr>
                    </a:p>
                  </a:txBody>
                  <a:tcPr marL="0" marR="0" marT="0" marB="0" anchor="b"/>
                </a:tc>
              </a:tr>
              <a:tr h="255995">
                <a:tc>
                  <a:txBody>
                    <a:bodyPr/>
                    <a:lstStyle/>
                    <a:p>
                      <a:pPr algn="l" fontAlgn="b"/>
                      <a:r>
                        <a:rPr lang="es-NI" sz="1600" u="none" strike="noStrike" dirty="0">
                          <a:effectLst/>
                          <a:latin typeface="+mn-lt"/>
                        </a:rPr>
                        <a:t> </a:t>
                      </a:r>
                      <a:endParaRPr lang="es-NI" sz="1600" b="0" i="0" u="none" strike="noStrike" dirty="0">
                        <a:solidFill>
                          <a:srgbClr val="000000"/>
                        </a:solidFill>
                        <a:effectLst/>
                        <a:latin typeface="+mn-lt"/>
                      </a:endParaRPr>
                    </a:p>
                  </a:txBody>
                  <a:tcPr marL="0" marR="0" marT="0" marB="0" anchor="b">
                    <a:solidFill>
                      <a:schemeClr val="accent1">
                        <a:lumMod val="40000"/>
                        <a:lumOff val="60000"/>
                      </a:schemeClr>
                    </a:solidFill>
                  </a:tcPr>
                </a:tc>
                <a:tc>
                  <a:txBody>
                    <a:bodyPr/>
                    <a:lstStyle/>
                    <a:p>
                      <a:pPr algn="ctr" fontAlgn="b"/>
                      <a:r>
                        <a:rPr lang="es-NI" sz="1600" u="none" strike="noStrike">
                          <a:effectLst/>
                          <a:latin typeface="+mn-lt"/>
                        </a:rPr>
                        <a:t>80 a 100</a:t>
                      </a:r>
                      <a:endParaRPr lang="es-NI" sz="1600" b="1" i="0" u="none" strike="noStrike">
                        <a:solidFill>
                          <a:srgbClr val="000000"/>
                        </a:solidFill>
                        <a:effectLst/>
                        <a:latin typeface="+mn-lt"/>
                      </a:endParaRPr>
                    </a:p>
                  </a:txBody>
                  <a:tcPr marL="0" marR="0" marT="0" marB="0" anchor="b"/>
                </a:tc>
                <a:tc>
                  <a:txBody>
                    <a:bodyPr/>
                    <a:lstStyle/>
                    <a:p>
                      <a:pPr algn="l" fontAlgn="b"/>
                      <a:r>
                        <a:rPr lang="es-NI" sz="1600" u="none" strike="noStrike" dirty="0">
                          <a:effectLst/>
                          <a:latin typeface="+mn-lt"/>
                        </a:rPr>
                        <a:t>Satisfactorio</a:t>
                      </a:r>
                      <a:endParaRPr lang="es-NI" sz="1600" b="1" i="0" u="none" strike="noStrike" dirty="0">
                        <a:solidFill>
                          <a:srgbClr val="000000"/>
                        </a:solidFill>
                        <a:effectLst/>
                        <a:latin typeface="+mn-lt"/>
                      </a:endParaRPr>
                    </a:p>
                  </a:txBody>
                  <a:tcPr marL="0" marR="0" marT="0" marB="0" anchor="b"/>
                </a:tc>
              </a:tr>
              <a:tr h="255995">
                <a:tc>
                  <a:txBody>
                    <a:bodyPr/>
                    <a:lstStyle/>
                    <a:p>
                      <a:pPr algn="l" fontAlgn="b"/>
                      <a:r>
                        <a:rPr lang="es-NI" sz="1600" u="none" strike="noStrike" dirty="0">
                          <a:effectLst/>
                          <a:latin typeface="+mn-lt"/>
                        </a:rPr>
                        <a:t> </a:t>
                      </a:r>
                      <a:endParaRPr lang="es-NI" sz="1600" b="0" i="0" u="none" strike="noStrike" dirty="0">
                        <a:solidFill>
                          <a:srgbClr val="000000"/>
                        </a:solidFill>
                        <a:effectLst/>
                        <a:latin typeface="+mn-lt"/>
                      </a:endParaRPr>
                    </a:p>
                  </a:txBody>
                  <a:tcPr marL="0" marR="0" marT="0" marB="0" anchor="b">
                    <a:solidFill>
                      <a:schemeClr val="accent6">
                        <a:lumMod val="60000"/>
                        <a:lumOff val="40000"/>
                      </a:schemeClr>
                    </a:solidFill>
                  </a:tcPr>
                </a:tc>
                <a:tc>
                  <a:txBody>
                    <a:bodyPr/>
                    <a:lstStyle/>
                    <a:p>
                      <a:pPr algn="ctr" fontAlgn="b"/>
                      <a:r>
                        <a:rPr lang="es-NI" sz="1600" u="none" strike="noStrike">
                          <a:effectLst/>
                          <a:latin typeface="+mn-lt"/>
                        </a:rPr>
                        <a:t>70 a 79</a:t>
                      </a:r>
                      <a:endParaRPr lang="es-NI" sz="1600" b="1" i="0" u="none" strike="noStrike">
                        <a:solidFill>
                          <a:srgbClr val="000000"/>
                        </a:solidFill>
                        <a:effectLst/>
                        <a:latin typeface="+mn-lt"/>
                      </a:endParaRPr>
                    </a:p>
                  </a:txBody>
                  <a:tcPr marL="0" marR="0" marT="0" marB="0" anchor="b"/>
                </a:tc>
                <a:tc>
                  <a:txBody>
                    <a:bodyPr/>
                    <a:lstStyle/>
                    <a:p>
                      <a:pPr algn="l" fontAlgn="b"/>
                      <a:r>
                        <a:rPr lang="es-NI" sz="1600" u="none" strike="noStrike" dirty="0">
                          <a:effectLst/>
                          <a:latin typeface="+mn-lt"/>
                        </a:rPr>
                        <a:t>Regular</a:t>
                      </a:r>
                      <a:endParaRPr lang="es-NI" sz="1600" b="1" i="0" u="none" strike="noStrike" dirty="0">
                        <a:solidFill>
                          <a:srgbClr val="000000"/>
                        </a:solidFill>
                        <a:effectLst/>
                        <a:latin typeface="+mn-lt"/>
                      </a:endParaRPr>
                    </a:p>
                  </a:txBody>
                  <a:tcPr marL="0" marR="0" marT="0" marB="0" anchor="b"/>
                </a:tc>
              </a:tr>
              <a:tr h="255995">
                <a:tc>
                  <a:txBody>
                    <a:bodyPr/>
                    <a:lstStyle/>
                    <a:p>
                      <a:pPr algn="l" fontAlgn="b"/>
                      <a:r>
                        <a:rPr lang="es-NI" sz="1600" u="none" strike="noStrike" dirty="0">
                          <a:effectLst/>
                          <a:latin typeface="+mn-lt"/>
                        </a:rPr>
                        <a:t> </a:t>
                      </a:r>
                      <a:endParaRPr lang="es-NI" sz="1600" b="0" i="0" u="none" strike="noStrike" dirty="0">
                        <a:solidFill>
                          <a:srgbClr val="000000"/>
                        </a:solidFill>
                        <a:effectLst/>
                        <a:latin typeface="+mn-lt"/>
                      </a:endParaRPr>
                    </a:p>
                  </a:txBody>
                  <a:tcPr marL="0" marR="0" marT="0" marB="0" anchor="b">
                    <a:solidFill>
                      <a:schemeClr val="accent5">
                        <a:lumMod val="60000"/>
                        <a:lumOff val="40000"/>
                      </a:schemeClr>
                    </a:solidFill>
                  </a:tcPr>
                </a:tc>
                <a:tc>
                  <a:txBody>
                    <a:bodyPr/>
                    <a:lstStyle/>
                    <a:p>
                      <a:pPr algn="ctr" fontAlgn="b"/>
                      <a:r>
                        <a:rPr lang="es-NI" sz="1600" u="none" strike="noStrike">
                          <a:effectLst/>
                          <a:latin typeface="+mn-lt"/>
                        </a:rPr>
                        <a:t>0 a 69</a:t>
                      </a:r>
                      <a:endParaRPr lang="es-NI" sz="1600" b="1" i="0" u="none" strike="noStrike">
                        <a:solidFill>
                          <a:srgbClr val="000000"/>
                        </a:solidFill>
                        <a:effectLst/>
                        <a:latin typeface="+mn-lt"/>
                      </a:endParaRPr>
                    </a:p>
                  </a:txBody>
                  <a:tcPr marL="0" marR="0" marT="0" marB="0" anchor="b"/>
                </a:tc>
                <a:tc>
                  <a:txBody>
                    <a:bodyPr/>
                    <a:lstStyle/>
                    <a:p>
                      <a:pPr algn="l" fontAlgn="b"/>
                      <a:r>
                        <a:rPr lang="es-NI" sz="1600" u="none" strike="noStrike" dirty="0">
                          <a:effectLst/>
                          <a:latin typeface="+mn-lt"/>
                        </a:rPr>
                        <a:t>No satisfactorio</a:t>
                      </a:r>
                      <a:endParaRPr lang="es-NI" sz="1600" b="1" i="0" u="none" strike="noStrike" dirty="0">
                        <a:solidFill>
                          <a:srgbClr val="000000"/>
                        </a:solidFill>
                        <a:effectLst/>
                        <a:latin typeface="+mn-lt"/>
                      </a:endParaRPr>
                    </a:p>
                  </a:txBody>
                  <a:tcPr marL="0" marR="0" marT="0" marB="0" anchor="b"/>
                </a:tc>
              </a:tr>
            </a:tbl>
          </a:graphicData>
        </a:graphic>
      </p:graphicFrame>
    </p:spTree>
    <p:extLst>
      <p:ext uri="{BB962C8B-B14F-4D97-AF65-F5344CB8AC3E}">
        <p14:creationId xmlns:p14="http://schemas.microsoft.com/office/powerpoint/2010/main" val="1383641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ítulo 12"/>
          <p:cNvSpPr>
            <a:spLocks noGrp="1"/>
          </p:cNvSpPr>
          <p:nvPr>
            <p:ph type="title"/>
          </p:nvPr>
        </p:nvSpPr>
        <p:spPr>
          <a:xfrm>
            <a:off x="1673586" y="209019"/>
            <a:ext cx="1908000" cy="648000"/>
          </a:xfrm>
        </p:spPr>
        <p:txBody>
          <a:bodyPr/>
          <a:lstStyle/>
          <a:p>
            <a:pPr marL="0" indent="0" algn="l" defTabSz="914400">
              <a:lnSpc>
                <a:spcPct val="90000"/>
              </a:lnSpc>
              <a:spcBef>
                <a:spcPts val="0"/>
              </a:spcBef>
              <a:buNone/>
            </a:pPr>
            <a:r>
              <a:rPr lang="es-ES" sz="3400" b="1" i="0" noProof="1" smtClean="0">
                <a:solidFill>
                  <a:srgbClr val="624D38">
                    <a:lumMod val="75000"/>
                  </a:srgbClr>
                </a:solidFill>
                <a:latin typeface="Century Gothic"/>
                <a:ea typeface="+mj-ea"/>
                <a:cs typeface="+mj-cs"/>
              </a:rPr>
              <a:t>Agenda</a:t>
            </a:r>
            <a:endParaRPr lang="es-ES" sz="3400" b="1" i="0" noProof="1">
              <a:solidFill>
                <a:srgbClr val="624D38">
                  <a:lumMod val="75000"/>
                </a:srgbClr>
              </a:solidFill>
              <a:latin typeface="Century Gothic"/>
              <a:ea typeface="+mj-ea"/>
              <a:cs typeface="+mj-cs"/>
            </a:endParaRPr>
          </a:p>
        </p:txBody>
      </p:sp>
      <p:sp>
        <p:nvSpPr>
          <p:cNvPr id="4" name="3 Marcador de contenido"/>
          <p:cNvSpPr>
            <a:spLocks noGrp="1"/>
          </p:cNvSpPr>
          <p:nvPr>
            <p:ph idx="1"/>
          </p:nvPr>
        </p:nvSpPr>
        <p:spPr>
          <a:xfrm>
            <a:off x="675766" y="1221970"/>
            <a:ext cx="4999820" cy="540000"/>
          </a:xfrm>
          <a:ln>
            <a:noFill/>
          </a:ln>
        </p:spPr>
        <p:style>
          <a:lnRef idx="2">
            <a:schemeClr val="accent1"/>
          </a:lnRef>
          <a:fillRef idx="1">
            <a:schemeClr val="lt1"/>
          </a:fillRef>
          <a:effectRef idx="0">
            <a:schemeClr val="accent1"/>
          </a:effectRef>
          <a:fontRef idx="minor">
            <a:schemeClr val="dk1"/>
          </a:fontRef>
        </p:style>
        <p:txBody>
          <a:bodyPr>
            <a:normAutofit/>
          </a:bodyPr>
          <a:lstStyle/>
          <a:p>
            <a:pPr marL="45720" lvl="0" indent="0">
              <a:buNone/>
            </a:pPr>
            <a:r>
              <a:rPr lang="es-NI" b="1" dirty="0" smtClean="0"/>
              <a:t>Antecedentes y propósito</a:t>
            </a:r>
            <a:endParaRPr lang="es-NI" b="1" dirty="0"/>
          </a:p>
          <a:p>
            <a:pPr marL="45720" indent="0">
              <a:buNone/>
            </a:pPr>
            <a:endParaRPr lang="es-NI" b="1" dirty="0"/>
          </a:p>
        </p:txBody>
      </p:sp>
      <p:sp>
        <p:nvSpPr>
          <p:cNvPr id="7" name="3 Marcador de contenido"/>
          <p:cNvSpPr txBox="1">
            <a:spLocks/>
          </p:cNvSpPr>
          <p:nvPr/>
        </p:nvSpPr>
        <p:spPr>
          <a:xfrm>
            <a:off x="675766" y="1991671"/>
            <a:ext cx="4999820" cy="540000"/>
          </a:xfrm>
          <a:prstGeom prst="rect">
            <a:avLst/>
          </a:prstGeom>
          <a:ln>
            <a:no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ormAutofit/>
          </a:bodyPr>
          <a:lstStyle>
            <a:lvl1pPr marL="274320" indent="-228600" algn="l" defTabSz="914400" rtl="0" eaLnBrk="1" latinLnBrk="0" hangingPunct="1">
              <a:lnSpc>
                <a:spcPct val="90000"/>
              </a:lnSpc>
              <a:spcBef>
                <a:spcPts val="1800"/>
              </a:spcBef>
              <a:buSzPct val="80000"/>
              <a:buFont typeface="Arial" pitchFamily="34" charset="0"/>
              <a:buChar char="•"/>
              <a:defRPr sz="2000" kern="1200">
                <a:solidFill>
                  <a:schemeClr val="dk1"/>
                </a:solidFill>
                <a:latin typeface="+mn-lt"/>
                <a:ea typeface="+mn-ea"/>
                <a:cs typeface="+mn-cs"/>
              </a:defRPr>
            </a:lvl1pPr>
            <a:lvl2pPr marL="594360" indent="-228600" algn="l" defTabSz="914400" rtl="0" eaLnBrk="1" latinLnBrk="0" hangingPunct="1">
              <a:lnSpc>
                <a:spcPct val="90000"/>
              </a:lnSpc>
              <a:spcBef>
                <a:spcPts val="1000"/>
              </a:spcBef>
              <a:buSzPct val="80000"/>
              <a:buFont typeface="Arial" pitchFamily="34" charset="0"/>
              <a:buChar char="•"/>
              <a:defRPr sz="1800" kern="1200">
                <a:solidFill>
                  <a:schemeClr val="dk1"/>
                </a:solidFill>
                <a:latin typeface="+mn-lt"/>
                <a:ea typeface="+mn-ea"/>
                <a:cs typeface="+mn-cs"/>
              </a:defRPr>
            </a:lvl2pPr>
            <a:lvl3pPr marL="914400" indent="-228600" algn="l" defTabSz="914400" rtl="0" eaLnBrk="1" latinLnBrk="0" hangingPunct="1">
              <a:lnSpc>
                <a:spcPct val="90000"/>
              </a:lnSpc>
              <a:spcBef>
                <a:spcPts val="800"/>
              </a:spcBef>
              <a:buSzPct val="80000"/>
              <a:buFont typeface="Arial" pitchFamily="34" charset="0"/>
              <a:buChar char="•"/>
              <a:defRPr sz="1600" kern="1200">
                <a:solidFill>
                  <a:schemeClr val="dk1"/>
                </a:solidFill>
                <a:latin typeface="+mn-lt"/>
                <a:ea typeface="+mn-ea"/>
                <a:cs typeface="+mn-cs"/>
              </a:defRPr>
            </a:lvl3pPr>
            <a:lvl4pPr marL="1234440" indent="-228600" algn="l" defTabSz="914400" rtl="0" eaLnBrk="1" latinLnBrk="0" hangingPunct="1">
              <a:lnSpc>
                <a:spcPct val="90000"/>
              </a:lnSpc>
              <a:spcBef>
                <a:spcPts val="800"/>
              </a:spcBef>
              <a:buSzPct val="80000"/>
              <a:buFont typeface="Arial" pitchFamily="34" charset="0"/>
              <a:buChar char="•"/>
              <a:defRPr sz="1400" kern="1200">
                <a:solidFill>
                  <a:schemeClr val="dk1"/>
                </a:solidFill>
                <a:latin typeface="+mn-lt"/>
                <a:ea typeface="+mn-ea"/>
                <a:cs typeface="+mn-cs"/>
              </a:defRPr>
            </a:lvl4pPr>
            <a:lvl5pPr marL="1554480" indent="-228600" algn="l" defTabSz="914400" rtl="0" eaLnBrk="1" latinLnBrk="0" hangingPunct="1">
              <a:lnSpc>
                <a:spcPct val="90000"/>
              </a:lnSpc>
              <a:spcBef>
                <a:spcPts val="800"/>
              </a:spcBef>
              <a:buSzPct val="80000"/>
              <a:buFont typeface="Arial" pitchFamily="34" charset="0"/>
              <a:buChar char="•"/>
              <a:defRPr sz="1400" kern="1200">
                <a:solidFill>
                  <a:schemeClr val="dk1"/>
                </a:solidFill>
                <a:latin typeface="+mn-lt"/>
                <a:ea typeface="+mn-ea"/>
                <a:cs typeface="+mn-cs"/>
              </a:defRPr>
            </a:lvl5pPr>
            <a:lvl6pPr marL="1874520" indent="-228600" algn="l" defTabSz="914400" rtl="0" eaLnBrk="1" latinLnBrk="0" hangingPunct="1">
              <a:lnSpc>
                <a:spcPct val="90000"/>
              </a:lnSpc>
              <a:spcBef>
                <a:spcPts val="800"/>
              </a:spcBef>
              <a:buSzPct val="80000"/>
              <a:buFont typeface="Arial" pitchFamily="34" charset="0"/>
              <a:buChar char="•"/>
              <a:defRPr sz="1400" kern="1200">
                <a:solidFill>
                  <a:schemeClr val="dk1"/>
                </a:solidFill>
                <a:latin typeface="+mn-lt"/>
                <a:ea typeface="+mn-ea"/>
                <a:cs typeface="+mn-cs"/>
              </a:defRPr>
            </a:lvl6pPr>
            <a:lvl7pPr marL="2194560" indent="-228600" algn="l" defTabSz="914400" rtl="0" eaLnBrk="1" latinLnBrk="0" hangingPunct="1">
              <a:lnSpc>
                <a:spcPct val="90000"/>
              </a:lnSpc>
              <a:spcBef>
                <a:spcPts val="800"/>
              </a:spcBef>
              <a:buSzPct val="80000"/>
              <a:buFont typeface="Arial" pitchFamily="34" charset="0"/>
              <a:buChar char="•"/>
              <a:defRPr sz="1400" kern="1200" baseline="0">
                <a:solidFill>
                  <a:schemeClr val="dk1"/>
                </a:solidFill>
                <a:latin typeface="+mn-lt"/>
                <a:ea typeface="+mn-ea"/>
                <a:cs typeface="+mn-cs"/>
              </a:defRPr>
            </a:lvl7pPr>
            <a:lvl8pPr marL="2514600" indent="-228600" algn="l" defTabSz="914400" rtl="0" eaLnBrk="1" latinLnBrk="0" hangingPunct="1">
              <a:lnSpc>
                <a:spcPct val="90000"/>
              </a:lnSpc>
              <a:spcBef>
                <a:spcPts val="800"/>
              </a:spcBef>
              <a:buSzPct val="80000"/>
              <a:buFont typeface="Arial" pitchFamily="34" charset="0"/>
              <a:buChar char="•"/>
              <a:defRPr sz="1400" kern="1200" baseline="0">
                <a:solidFill>
                  <a:schemeClr val="dk1"/>
                </a:solidFill>
                <a:latin typeface="+mn-lt"/>
                <a:ea typeface="+mn-ea"/>
                <a:cs typeface="+mn-cs"/>
              </a:defRPr>
            </a:lvl8pPr>
            <a:lvl9pPr marL="2834640" indent="-228600" algn="l" defTabSz="914400" rtl="0" eaLnBrk="1" latinLnBrk="0" hangingPunct="1">
              <a:lnSpc>
                <a:spcPct val="90000"/>
              </a:lnSpc>
              <a:spcBef>
                <a:spcPts val="800"/>
              </a:spcBef>
              <a:buSzPct val="80000"/>
              <a:buFont typeface="Arial" pitchFamily="34" charset="0"/>
              <a:buChar char="•"/>
              <a:defRPr sz="1400" kern="1200" baseline="0">
                <a:solidFill>
                  <a:schemeClr val="dk1"/>
                </a:solidFill>
                <a:latin typeface="+mn-lt"/>
                <a:ea typeface="+mn-ea"/>
                <a:cs typeface="+mn-cs"/>
              </a:defRPr>
            </a:lvl9pPr>
          </a:lstStyle>
          <a:p>
            <a:pPr marL="45720" indent="0">
              <a:buNone/>
            </a:pPr>
            <a:r>
              <a:rPr lang="es-NI" b="1" dirty="0" smtClean="0"/>
              <a:t>Metodología</a:t>
            </a:r>
          </a:p>
        </p:txBody>
      </p:sp>
      <p:sp>
        <p:nvSpPr>
          <p:cNvPr id="9" name="3 Marcador de contenido"/>
          <p:cNvSpPr txBox="1">
            <a:spLocks/>
          </p:cNvSpPr>
          <p:nvPr/>
        </p:nvSpPr>
        <p:spPr>
          <a:xfrm>
            <a:off x="675766" y="2761372"/>
            <a:ext cx="4999820" cy="540000"/>
          </a:xfrm>
          <a:prstGeom prst="rect">
            <a:avLst/>
          </a:prstGeom>
          <a:ln>
            <a:no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ormAutofit/>
          </a:bodyPr>
          <a:lstStyle>
            <a:lvl1pPr marL="274320" indent="-228600" algn="l" defTabSz="914400" rtl="0" eaLnBrk="1" latinLnBrk="0" hangingPunct="1">
              <a:lnSpc>
                <a:spcPct val="90000"/>
              </a:lnSpc>
              <a:spcBef>
                <a:spcPts val="1800"/>
              </a:spcBef>
              <a:buSzPct val="80000"/>
              <a:buFont typeface="Arial" pitchFamily="34" charset="0"/>
              <a:buChar char="•"/>
              <a:defRPr sz="2000" kern="1200">
                <a:solidFill>
                  <a:schemeClr val="dk1"/>
                </a:solidFill>
                <a:latin typeface="+mn-lt"/>
                <a:ea typeface="+mn-ea"/>
                <a:cs typeface="+mn-cs"/>
              </a:defRPr>
            </a:lvl1pPr>
            <a:lvl2pPr marL="594360" indent="-228600" algn="l" defTabSz="914400" rtl="0" eaLnBrk="1" latinLnBrk="0" hangingPunct="1">
              <a:lnSpc>
                <a:spcPct val="90000"/>
              </a:lnSpc>
              <a:spcBef>
                <a:spcPts val="1000"/>
              </a:spcBef>
              <a:buSzPct val="80000"/>
              <a:buFont typeface="Arial" pitchFamily="34" charset="0"/>
              <a:buChar char="•"/>
              <a:defRPr sz="1800" kern="1200">
                <a:solidFill>
                  <a:schemeClr val="dk1"/>
                </a:solidFill>
                <a:latin typeface="+mn-lt"/>
                <a:ea typeface="+mn-ea"/>
                <a:cs typeface="+mn-cs"/>
              </a:defRPr>
            </a:lvl2pPr>
            <a:lvl3pPr marL="914400" indent="-228600" algn="l" defTabSz="914400" rtl="0" eaLnBrk="1" latinLnBrk="0" hangingPunct="1">
              <a:lnSpc>
                <a:spcPct val="90000"/>
              </a:lnSpc>
              <a:spcBef>
                <a:spcPts val="800"/>
              </a:spcBef>
              <a:buSzPct val="80000"/>
              <a:buFont typeface="Arial" pitchFamily="34" charset="0"/>
              <a:buChar char="•"/>
              <a:defRPr sz="1600" kern="1200">
                <a:solidFill>
                  <a:schemeClr val="dk1"/>
                </a:solidFill>
                <a:latin typeface="+mn-lt"/>
                <a:ea typeface="+mn-ea"/>
                <a:cs typeface="+mn-cs"/>
              </a:defRPr>
            </a:lvl3pPr>
            <a:lvl4pPr marL="1234440" indent="-228600" algn="l" defTabSz="914400" rtl="0" eaLnBrk="1" latinLnBrk="0" hangingPunct="1">
              <a:lnSpc>
                <a:spcPct val="90000"/>
              </a:lnSpc>
              <a:spcBef>
                <a:spcPts val="800"/>
              </a:spcBef>
              <a:buSzPct val="80000"/>
              <a:buFont typeface="Arial" pitchFamily="34" charset="0"/>
              <a:buChar char="•"/>
              <a:defRPr sz="1400" kern="1200">
                <a:solidFill>
                  <a:schemeClr val="dk1"/>
                </a:solidFill>
                <a:latin typeface="+mn-lt"/>
                <a:ea typeface="+mn-ea"/>
                <a:cs typeface="+mn-cs"/>
              </a:defRPr>
            </a:lvl4pPr>
            <a:lvl5pPr marL="1554480" indent="-228600" algn="l" defTabSz="914400" rtl="0" eaLnBrk="1" latinLnBrk="0" hangingPunct="1">
              <a:lnSpc>
                <a:spcPct val="90000"/>
              </a:lnSpc>
              <a:spcBef>
                <a:spcPts val="800"/>
              </a:spcBef>
              <a:buSzPct val="80000"/>
              <a:buFont typeface="Arial" pitchFamily="34" charset="0"/>
              <a:buChar char="•"/>
              <a:defRPr sz="1400" kern="1200">
                <a:solidFill>
                  <a:schemeClr val="dk1"/>
                </a:solidFill>
                <a:latin typeface="+mn-lt"/>
                <a:ea typeface="+mn-ea"/>
                <a:cs typeface="+mn-cs"/>
              </a:defRPr>
            </a:lvl5pPr>
            <a:lvl6pPr marL="1874520" indent="-228600" algn="l" defTabSz="914400" rtl="0" eaLnBrk="1" latinLnBrk="0" hangingPunct="1">
              <a:lnSpc>
                <a:spcPct val="90000"/>
              </a:lnSpc>
              <a:spcBef>
                <a:spcPts val="800"/>
              </a:spcBef>
              <a:buSzPct val="80000"/>
              <a:buFont typeface="Arial" pitchFamily="34" charset="0"/>
              <a:buChar char="•"/>
              <a:defRPr sz="1400" kern="1200">
                <a:solidFill>
                  <a:schemeClr val="dk1"/>
                </a:solidFill>
                <a:latin typeface="+mn-lt"/>
                <a:ea typeface="+mn-ea"/>
                <a:cs typeface="+mn-cs"/>
              </a:defRPr>
            </a:lvl6pPr>
            <a:lvl7pPr marL="2194560" indent="-228600" algn="l" defTabSz="914400" rtl="0" eaLnBrk="1" latinLnBrk="0" hangingPunct="1">
              <a:lnSpc>
                <a:spcPct val="90000"/>
              </a:lnSpc>
              <a:spcBef>
                <a:spcPts val="800"/>
              </a:spcBef>
              <a:buSzPct val="80000"/>
              <a:buFont typeface="Arial" pitchFamily="34" charset="0"/>
              <a:buChar char="•"/>
              <a:defRPr sz="1400" kern="1200" baseline="0">
                <a:solidFill>
                  <a:schemeClr val="dk1"/>
                </a:solidFill>
                <a:latin typeface="+mn-lt"/>
                <a:ea typeface="+mn-ea"/>
                <a:cs typeface="+mn-cs"/>
              </a:defRPr>
            </a:lvl7pPr>
            <a:lvl8pPr marL="2514600" indent="-228600" algn="l" defTabSz="914400" rtl="0" eaLnBrk="1" latinLnBrk="0" hangingPunct="1">
              <a:lnSpc>
                <a:spcPct val="90000"/>
              </a:lnSpc>
              <a:spcBef>
                <a:spcPts val="800"/>
              </a:spcBef>
              <a:buSzPct val="80000"/>
              <a:buFont typeface="Arial" pitchFamily="34" charset="0"/>
              <a:buChar char="•"/>
              <a:defRPr sz="1400" kern="1200" baseline="0">
                <a:solidFill>
                  <a:schemeClr val="dk1"/>
                </a:solidFill>
                <a:latin typeface="+mn-lt"/>
                <a:ea typeface="+mn-ea"/>
                <a:cs typeface="+mn-cs"/>
              </a:defRPr>
            </a:lvl8pPr>
            <a:lvl9pPr marL="2834640" indent="-228600" algn="l" defTabSz="914400" rtl="0" eaLnBrk="1" latinLnBrk="0" hangingPunct="1">
              <a:lnSpc>
                <a:spcPct val="90000"/>
              </a:lnSpc>
              <a:spcBef>
                <a:spcPts val="800"/>
              </a:spcBef>
              <a:buSzPct val="80000"/>
              <a:buFont typeface="Arial" pitchFamily="34" charset="0"/>
              <a:buChar char="•"/>
              <a:defRPr sz="1400" kern="1200" baseline="0">
                <a:solidFill>
                  <a:schemeClr val="dk1"/>
                </a:solidFill>
                <a:latin typeface="+mn-lt"/>
                <a:ea typeface="+mn-ea"/>
                <a:cs typeface="+mn-cs"/>
              </a:defRPr>
            </a:lvl9pPr>
          </a:lstStyle>
          <a:p>
            <a:pPr marL="45720" indent="0">
              <a:buNone/>
            </a:pPr>
            <a:r>
              <a:rPr lang="es-NI" b="1" dirty="0" smtClean="0"/>
              <a:t>Resultados</a:t>
            </a:r>
          </a:p>
          <a:p>
            <a:endParaRPr lang="es-NI" b="1" dirty="0"/>
          </a:p>
        </p:txBody>
      </p:sp>
      <p:sp>
        <p:nvSpPr>
          <p:cNvPr id="10" name="3 Marcador de contenido"/>
          <p:cNvSpPr txBox="1">
            <a:spLocks/>
          </p:cNvSpPr>
          <p:nvPr/>
        </p:nvSpPr>
        <p:spPr>
          <a:xfrm>
            <a:off x="675766" y="4341073"/>
            <a:ext cx="4999820" cy="540000"/>
          </a:xfrm>
          <a:prstGeom prst="rect">
            <a:avLst/>
          </a:prstGeom>
          <a:ln>
            <a:no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ormAutofit/>
          </a:bodyPr>
          <a:lstStyle>
            <a:lvl1pPr marL="274320" indent="-228600" algn="l" defTabSz="914400" rtl="0" eaLnBrk="1" latinLnBrk="0" hangingPunct="1">
              <a:lnSpc>
                <a:spcPct val="90000"/>
              </a:lnSpc>
              <a:spcBef>
                <a:spcPts val="1800"/>
              </a:spcBef>
              <a:buSzPct val="80000"/>
              <a:buFont typeface="Arial" pitchFamily="34" charset="0"/>
              <a:buChar char="•"/>
              <a:defRPr sz="2000" kern="1200">
                <a:solidFill>
                  <a:schemeClr val="dk1"/>
                </a:solidFill>
                <a:latin typeface="+mn-lt"/>
                <a:ea typeface="+mn-ea"/>
                <a:cs typeface="+mn-cs"/>
              </a:defRPr>
            </a:lvl1pPr>
            <a:lvl2pPr marL="594360" indent="-228600" algn="l" defTabSz="914400" rtl="0" eaLnBrk="1" latinLnBrk="0" hangingPunct="1">
              <a:lnSpc>
                <a:spcPct val="90000"/>
              </a:lnSpc>
              <a:spcBef>
                <a:spcPts val="1000"/>
              </a:spcBef>
              <a:buSzPct val="80000"/>
              <a:buFont typeface="Arial" pitchFamily="34" charset="0"/>
              <a:buChar char="•"/>
              <a:defRPr sz="1800" kern="1200">
                <a:solidFill>
                  <a:schemeClr val="dk1"/>
                </a:solidFill>
                <a:latin typeface="+mn-lt"/>
                <a:ea typeface="+mn-ea"/>
                <a:cs typeface="+mn-cs"/>
              </a:defRPr>
            </a:lvl2pPr>
            <a:lvl3pPr marL="914400" indent="-228600" algn="l" defTabSz="914400" rtl="0" eaLnBrk="1" latinLnBrk="0" hangingPunct="1">
              <a:lnSpc>
                <a:spcPct val="90000"/>
              </a:lnSpc>
              <a:spcBef>
                <a:spcPts val="800"/>
              </a:spcBef>
              <a:buSzPct val="80000"/>
              <a:buFont typeface="Arial" pitchFamily="34" charset="0"/>
              <a:buChar char="•"/>
              <a:defRPr sz="1600" kern="1200">
                <a:solidFill>
                  <a:schemeClr val="dk1"/>
                </a:solidFill>
                <a:latin typeface="+mn-lt"/>
                <a:ea typeface="+mn-ea"/>
                <a:cs typeface="+mn-cs"/>
              </a:defRPr>
            </a:lvl3pPr>
            <a:lvl4pPr marL="1234440" indent="-228600" algn="l" defTabSz="914400" rtl="0" eaLnBrk="1" latinLnBrk="0" hangingPunct="1">
              <a:lnSpc>
                <a:spcPct val="90000"/>
              </a:lnSpc>
              <a:spcBef>
                <a:spcPts val="800"/>
              </a:spcBef>
              <a:buSzPct val="80000"/>
              <a:buFont typeface="Arial" pitchFamily="34" charset="0"/>
              <a:buChar char="•"/>
              <a:defRPr sz="1400" kern="1200">
                <a:solidFill>
                  <a:schemeClr val="dk1"/>
                </a:solidFill>
                <a:latin typeface="+mn-lt"/>
                <a:ea typeface="+mn-ea"/>
                <a:cs typeface="+mn-cs"/>
              </a:defRPr>
            </a:lvl4pPr>
            <a:lvl5pPr marL="1554480" indent="-228600" algn="l" defTabSz="914400" rtl="0" eaLnBrk="1" latinLnBrk="0" hangingPunct="1">
              <a:lnSpc>
                <a:spcPct val="90000"/>
              </a:lnSpc>
              <a:spcBef>
                <a:spcPts val="800"/>
              </a:spcBef>
              <a:buSzPct val="80000"/>
              <a:buFont typeface="Arial" pitchFamily="34" charset="0"/>
              <a:buChar char="•"/>
              <a:defRPr sz="1400" kern="1200">
                <a:solidFill>
                  <a:schemeClr val="dk1"/>
                </a:solidFill>
                <a:latin typeface="+mn-lt"/>
                <a:ea typeface="+mn-ea"/>
                <a:cs typeface="+mn-cs"/>
              </a:defRPr>
            </a:lvl5pPr>
            <a:lvl6pPr marL="1874520" indent="-228600" algn="l" defTabSz="914400" rtl="0" eaLnBrk="1" latinLnBrk="0" hangingPunct="1">
              <a:lnSpc>
                <a:spcPct val="90000"/>
              </a:lnSpc>
              <a:spcBef>
                <a:spcPts val="800"/>
              </a:spcBef>
              <a:buSzPct val="80000"/>
              <a:buFont typeface="Arial" pitchFamily="34" charset="0"/>
              <a:buChar char="•"/>
              <a:defRPr sz="1400" kern="1200">
                <a:solidFill>
                  <a:schemeClr val="dk1"/>
                </a:solidFill>
                <a:latin typeface="+mn-lt"/>
                <a:ea typeface="+mn-ea"/>
                <a:cs typeface="+mn-cs"/>
              </a:defRPr>
            </a:lvl6pPr>
            <a:lvl7pPr marL="2194560" indent="-228600" algn="l" defTabSz="914400" rtl="0" eaLnBrk="1" latinLnBrk="0" hangingPunct="1">
              <a:lnSpc>
                <a:spcPct val="90000"/>
              </a:lnSpc>
              <a:spcBef>
                <a:spcPts val="800"/>
              </a:spcBef>
              <a:buSzPct val="80000"/>
              <a:buFont typeface="Arial" pitchFamily="34" charset="0"/>
              <a:buChar char="•"/>
              <a:defRPr sz="1400" kern="1200" baseline="0">
                <a:solidFill>
                  <a:schemeClr val="dk1"/>
                </a:solidFill>
                <a:latin typeface="+mn-lt"/>
                <a:ea typeface="+mn-ea"/>
                <a:cs typeface="+mn-cs"/>
              </a:defRPr>
            </a:lvl7pPr>
            <a:lvl8pPr marL="2514600" indent="-228600" algn="l" defTabSz="914400" rtl="0" eaLnBrk="1" latinLnBrk="0" hangingPunct="1">
              <a:lnSpc>
                <a:spcPct val="90000"/>
              </a:lnSpc>
              <a:spcBef>
                <a:spcPts val="800"/>
              </a:spcBef>
              <a:buSzPct val="80000"/>
              <a:buFont typeface="Arial" pitchFamily="34" charset="0"/>
              <a:buChar char="•"/>
              <a:defRPr sz="1400" kern="1200" baseline="0">
                <a:solidFill>
                  <a:schemeClr val="dk1"/>
                </a:solidFill>
                <a:latin typeface="+mn-lt"/>
                <a:ea typeface="+mn-ea"/>
                <a:cs typeface="+mn-cs"/>
              </a:defRPr>
            </a:lvl8pPr>
            <a:lvl9pPr marL="2834640" indent="-228600" algn="l" defTabSz="914400" rtl="0" eaLnBrk="1" latinLnBrk="0" hangingPunct="1">
              <a:lnSpc>
                <a:spcPct val="90000"/>
              </a:lnSpc>
              <a:spcBef>
                <a:spcPts val="800"/>
              </a:spcBef>
              <a:buSzPct val="80000"/>
              <a:buFont typeface="Arial" pitchFamily="34" charset="0"/>
              <a:buChar char="•"/>
              <a:defRPr sz="1400" kern="1200" baseline="0">
                <a:solidFill>
                  <a:schemeClr val="dk1"/>
                </a:solidFill>
                <a:latin typeface="+mn-lt"/>
                <a:ea typeface="+mn-ea"/>
                <a:cs typeface="+mn-cs"/>
              </a:defRPr>
            </a:lvl9pPr>
          </a:lstStyle>
          <a:p>
            <a:pPr marL="45720" indent="0">
              <a:buNone/>
            </a:pPr>
            <a:r>
              <a:rPr lang="es-NI" b="1" dirty="0" smtClean="0"/>
              <a:t>Recomendaciones</a:t>
            </a:r>
          </a:p>
          <a:p>
            <a:pPr marL="45720" indent="0">
              <a:buNone/>
            </a:pPr>
            <a:endParaRPr lang="es-NI" b="1" dirty="0"/>
          </a:p>
        </p:txBody>
      </p:sp>
      <p:sp>
        <p:nvSpPr>
          <p:cNvPr id="12" name="3 Marcador de contenido"/>
          <p:cNvSpPr txBox="1">
            <a:spLocks/>
          </p:cNvSpPr>
          <p:nvPr/>
        </p:nvSpPr>
        <p:spPr>
          <a:xfrm>
            <a:off x="675766" y="5110774"/>
            <a:ext cx="4999820" cy="540000"/>
          </a:xfrm>
          <a:prstGeom prst="rect">
            <a:avLst/>
          </a:prstGeom>
          <a:ln>
            <a:no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ormAutofit/>
          </a:bodyPr>
          <a:lstStyle>
            <a:lvl1pPr marL="274320" indent="-228600" algn="l" defTabSz="914400" rtl="0" eaLnBrk="1" latinLnBrk="0" hangingPunct="1">
              <a:lnSpc>
                <a:spcPct val="90000"/>
              </a:lnSpc>
              <a:spcBef>
                <a:spcPts val="1800"/>
              </a:spcBef>
              <a:buSzPct val="80000"/>
              <a:buFont typeface="Arial" pitchFamily="34" charset="0"/>
              <a:buChar char="•"/>
              <a:defRPr sz="2000" kern="1200">
                <a:solidFill>
                  <a:schemeClr val="dk1"/>
                </a:solidFill>
                <a:latin typeface="+mn-lt"/>
                <a:ea typeface="+mn-ea"/>
                <a:cs typeface="+mn-cs"/>
              </a:defRPr>
            </a:lvl1pPr>
            <a:lvl2pPr marL="594360" indent="-228600" algn="l" defTabSz="914400" rtl="0" eaLnBrk="1" latinLnBrk="0" hangingPunct="1">
              <a:lnSpc>
                <a:spcPct val="90000"/>
              </a:lnSpc>
              <a:spcBef>
                <a:spcPts val="1000"/>
              </a:spcBef>
              <a:buSzPct val="80000"/>
              <a:buFont typeface="Arial" pitchFamily="34" charset="0"/>
              <a:buChar char="•"/>
              <a:defRPr sz="1800" kern="1200">
                <a:solidFill>
                  <a:schemeClr val="dk1"/>
                </a:solidFill>
                <a:latin typeface="+mn-lt"/>
                <a:ea typeface="+mn-ea"/>
                <a:cs typeface="+mn-cs"/>
              </a:defRPr>
            </a:lvl2pPr>
            <a:lvl3pPr marL="914400" indent="-228600" algn="l" defTabSz="914400" rtl="0" eaLnBrk="1" latinLnBrk="0" hangingPunct="1">
              <a:lnSpc>
                <a:spcPct val="90000"/>
              </a:lnSpc>
              <a:spcBef>
                <a:spcPts val="800"/>
              </a:spcBef>
              <a:buSzPct val="80000"/>
              <a:buFont typeface="Arial" pitchFamily="34" charset="0"/>
              <a:buChar char="•"/>
              <a:defRPr sz="1600" kern="1200">
                <a:solidFill>
                  <a:schemeClr val="dk1"/>
                </a:solidFill>
                <a:latin typeface="+mn-lt"/>
                <a:ea typeface="+mn-ea"/>
                <a:cs typeface="+mn-cs"/>
              </a:defRPr>
            </a:lvl3pPr>
            <a:lvl4pPr marL="1234440" indent="-228600" algn="l" defTabSz="914400" rtl="0" eaLnBrk="1" latinLnBrk="0" hangingPunct="1">
              <a:lnSpc>
                <a:spcPct val="90000"/>
              </a:lnSpc>
              <a:spcBef>
                <a:spcPts val="800"/>
              </a:spcBef>
              <a:buSzPct val="80000"/>
              <a:buFont typeface="Arial" pitchFamily="34" charset="0"/>
              <a:buChar char="•"/>
              <a:defRPr sz="1400" kern="1200">
                <a:solidFill>
                  <a:schemeClr val="dk1"/>
                </a:solidFill>
                <a:latin typeface="+mn-lt"/>
                <a:ea typeface="+mn-ea"/>
                <a:cs typeface="+mn-cs"/>
              </a:defRPr>
            </a:lvl4pPr>
            <a:lvl5pPr marL="1554480" indent="-228600" algn="l" defTabSz="914400" rtl="0" eaLnBrk="1" latinLnBrk="0" hangingPunct="1">
              <a:lnSpc>
                <a:spcPct val="90000"/>
              </a:lnSpc>
              <a:spcBef>
                <a:spcPts val="800"/>
              </a:spcBef>
              <a:buSzPct val="80000"/>
              <a:buFont typeface="Arial" pitchFamily="34" charset="0"/>
              <a:buChar char="•"/>
              <a:defRPr sz="1400" kern="1200">
                <a:solidFill>
                  <a:schemeClr val="dk1"/>
                </a:solidFill>
                <a:latin typeface="+mn-lt"/>
                <a:ea typeface="+mn-ea"/>
                <a:cs typeface="+mn-cs"/>
              </a:defRPr>
            </a:lvl5pPr>
            <a:lvl6pPr marL="1874520" indent="-228600" algn="l" defTabSz="914400" rtl="0" eaLnBrk="1" latinLnBrk="0" hangingPunct="1">
              <a:lnSpc>
                <a:spcPct val="90000"/>
              </a:lnSpc>
              <a:spcBef>
                <a:spcPts val="800"/>
              </a:spcBef>
              <a:buSzPct val="80000"/>
              <a:buFont typeface="Arial" pitchFamily="34" charset="0"/>
              <a:buChar char="•"/>
              <a:defRPr sz="1400" kern="1200">
                <a:solidFill>
                  <a:schemeClr val="dk1"/>
                </a:solidFill>
                <a:latin typeface="+mn-lt"/>
                <a:ea typeface="+mn-ea"/>
                <a:cs typeface="+mn-cs"/>
              </a:defRPr>
            </a:lvl6pPr>
            <a:lvl7pPr marL="2194560" indent="-228600" algn="l" defTabSz="914400" rtl="0" eaLnBrk="1" latinLnBrk="0" hangingPunct="1">
              <a:lnSpc>
                <a:spcPct val="90000"/>
              </a:lnSpc>
              <a:spcBef>
                <a:spcPts val="800"/>
              </a:spcBef>
              <a:buSzPct val="80000"/>
              <a:buFont typeface="Arial" pitchFamily="34" charset="0"/>
              <a:buChar char="•"/>
              <a:defRPr sz="1400" kern="1200" baseline="0">
                <a:solidFill>
                  <a:schemeClr val="dk1"/>
                </a:solidFill>
                <a:latin typeface="+mn-lt"/>
                <a:ea typeface="+mn-ea"/>
                <a:cs typeface="+mn-cs"/>
              </a:defRPr>
            </a:lvl7pPr>
            <a:lvl8pPr marL="2514600" indent="-228600" algn="l" defTabSz="914400" rtl="0" eaLnBrk="1" latinLnBrk="0" hangingPunct="1">
              <a:lnSpc>
                <a:spcPct val="90000"/>
              </a:lnSpc>
              <a:spcBef>
                <a:spcPts val="800"/>
              </a:spcBef>
              <a:buSzPct val="80000"/>
              <a:buFont typeface="Arial" pitchFamily="34" charset="0"/>
              <a:buChar char="•"/>
              <a:defRPr sz="1400" kern="1200" baseline="0">
                <a:solidFill>
                  <a:schemeClr val="dk1"/>
                </a:solidFill>
                <a:latin typeface="+mn-lt"/>
                <a:ea typeface="+mn-ea"/>
                <a:cs typeface="+mn-cs"/>
              </a:defRPr>
            </a:lvl8pPr>
            <a:lvl9pPr marL="2834640" indent="-228600" algn="l" defTabSz="914400" rtl="0" eaLnBrk="1" latinLnBrk="0" hangingPunct="1">
              <a:lnSpc>
                <a:spcPct val="90000"/>
              </a:lnSpc>
              <a:spcBef>
                <a:spcPts val="800"/>
              </a:spcBef>
              <a:buSzPct val="80000"/>
              <a:buFont typeface="Arial" pitchFamily="34" charset="0"/>
              <a:buChar char="•"/>
              <a:defRPr sz="1400" kern="1200" baseline="0">
                <a:solidFill>
                  <a:schemeClr val="dk1"/>
                </a:solidFill>
                <a:latin typeface="+mn-lt"/>
                <a:ea typeface="+mn-ea"/>
                <a:cs typeface="+mn-cs"/>
              </a:defRPr>
            </a:lvl9pPr>
          </a:lstStyle>
          <a:p>
            <a:pPr marL="45720" indent="0">
              <a:buNone/>
            </a:pPr>
            <a:r>
              <a:rPr lang="es-NI" b="1" dirty="0" smtClean="0"/>
              <a:t>Preguntas y Reflexiones</a:t>
            </a:r>
            <a:endParaRPr lang="es-NI" b="1" dirty="0"/>
          </a:p>
        </p:txBody>
      </p:sp>
      <p:sp>
        <p:nvSpPr>
          <p:cNvPr id="14" name="3 Marcador de contenido"/>
          <p:cNvSpPr txBox="1">
            <a:spLocks/>
          </p:cNvSpPr>
          <p:nvPr/>
        </p:nvSpPr>
        <p:spPr>
          <a:xfrm>
            <a:off x="675766" y="3499497"/>
            <a:ext cx="4999820" cy="540000"/>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ormAutofit/>
          </a:bodyPr>
          <a:lstStyle>
            <a:lvl1pPr marL="274320" indent="-228600" algn="l" defTabSz="914400" rtl="0" eaLnBrk="1" latinLnBrk="0" hangingPunct="1">
              <a:lnSpc>
                <a:spcPct val="90000"/>
              </a:lnSpc>
              <a:spcBef>
                <a:spcPts val="1800"/>
              </a:spcBef>
              <a:buSzPct val="80000"/>
              <a:buFont typeface="Arial" pitchFamily="34" charset="0"/>
              <a:buChar char="•"/>
              <a:defRPr sz="2000" kern="1200">
                <a:solidFill>
                  <a:schemeClr val="dk1"/>
                </a:solidFill>
                <a:latin typeface="+mn-lt"/>
                <a:ea typeface="+mn-ea"/>
                <a:cs typeface="+mn-cs"/>
              </a:defRPr>
            </a:lvl1pPr>
            <a:lvl2pPr marL="594360" indent="-228600" algn="l" defTabSz="914400" rtl="0" eaLnBrk="1" latinLnBrk="0" hangingPunct="1">
              <a:lnSpc>
                <a:spcPct val="90000"/>
              </a:lnSpc>
              <a:spcBef>
                <a:spcPts val="1000"/>
              </a:spcBef>
              <a:buSzPct val="80000"/>
              <a:buFont typeface="Arial" pitchFamily="34" charset="0"/>
              <a:buChar char="•"/>
              <a:defRPr sz="1800" kern="1200">
                <a:solidFill>
                  <a:schemeClr val="dk1"/>
                </a:solidFill>
                <a:latin typeface="+mn-lt"/>
                <a:ea typeface="+mn-ea"/>
                <a:cs typeface="+mn-cs"/>
              </a:defRPr>
            </a:lvl2pPr>
            <a:lvl3pPr marL="914400" indent="-228600" algn="l" defTabSz="914400" rtl="0" eaLnBrk="1" latinLnBrk="0" hangingPunct="1">
              <a:lnSpc>
                <a:spcPct val="90000"/>
              </a:lnSpc>
              <a:spcBef>
                <a:spcPts val="800"/>
              </a:spcBef>
              <a:buSzPct val="80000"/>
              <a:buFont typeface="Arial" pitchFamily="34" charset="0"/>
              <a:buChar char="•"/>
              <a:defRPr sz="1600" kern="1200">
                <a:solidFill>
                  <a:schemeClr val="dk1"/>
                </a:solidFill>
                <a:latin typeface="+mn-lt"/>
                <a:ea typeface="+mn-ea"/>
                <a:cs typeface="+mn-cs"/>
              </a:defRPr>
            </a:lvl3pPr>
            <a:lvl4pPr marL="1234440" indent="-228600" algn="l" defTabSz="914400" rtl="0" eaLnBrk="1" latinLnBrk="0" hangingPunct="1">
              <a:lnSpc>
                <a:spcPct val="90000"/>
              </a:lnSpc>
              <a:spcBef>
                <a:spcPts val="800"/>
              </a:spcBef>
              <a:buSzPct val="80000"/>
              <a:buFont typeface="Arial" pitchFamily="34" charset="0"/>
              <a:buChar char="•"/>
              <a:defRPr sz="1400" kern="1200">
                <a:solidFill>
                  <a:schemeClr val="dk1"/>
                </a:solidFill>
                <a:latin typeface="+mn-lt"/>
                <a:ea typeface="+mn-ea"/>
                <a:cs typeface="+mn-cs"/>
              </a:defRPr>
            </a:lvl4pPr>
            <a:lvl5pPr marL="1554480" indent="-228600" algn="l" defTabSz="914400" rtl="0" eaLnBrk="1" latinLnBrk="0" hangingPunct="1">
              <a:lnSpc>
                <a:spcPct val="90000"/>
              </a:lnSpc>
              <a:spcBef>
                <a:spcPts val="800"/>
              </a:spcBef>
              <a:buSzPct val="80000"/>
              <a:buFont typeface="Arial" pitchFamily="34" charset="0"/>
              <a:buChar char="•"/>
              <a:defRPr sz="1400" kern="1200">
                <a:solidFill>
                  <a:schemeClr val="dk1"/>
                </a:solidFill>
                <a:latin typeface="+mn-lt"/>
                <a:ea typeface="+mn-ea"/>
                <a:cs typeface="+mn-cs"/>
              </a:defRPr>
            </a:lvl5pPr>
            <a:lvl6pPr marL="1874520" indent="-228600" algn="l" defTabSz="914400" rtl="0" eaLnBrk="1" latinLnBrk="0" hangingPunct="1">
              <a:lnSpc>
                <a:spcPct val="90000"/>
              </a:lnSpc>
              <a:spcBef>
                <a:spcPts val="800"/>
              </a:spcBef>
              <a:buSzPct val="80000"/>
              <a:buFont typeface="Arial" pitchFamily="34" charset="0"/>
              <a:buChar char="•"/>
              <a:defRPr sz="1400" kern="1200">
                <a:solidFill>
                  <a:schemeClr val="dk1"/>
                </a:solidFill>
                <a:latin typeface="+mn-lt"/>
                <a:ea typeface="+mn-ea"/>
                <a:cs typeface="+mn-cs"/>
              </a:defRPr>
            </a:lvl6pPr>
            <a:lvl7pPr marL="2194560" indent="-228600" algn="l" defTabSz="914400" rtl="0" eaLnBrk="1" latinLnBrk="0" hangingPunct="1">
              <a:lnSpc>
                <a:spcPct val="90000"/>
              </a:lnSpc>
              <a:spcBef>
                <a:spcPts val="800"/>
              </a:spcBef>
              <a:buSzPct val="80000"/>
              <a:buFont typeface="Arial" pitchFamily="34" charset="0"/>
              <a:buChar char="•"/>
              <a:defRPr sz="1400" kern="1200" baseline="0">
                <a:solidFill>
                  <a:schemeClr val="dk1"/>
                </a:solidFill>
                <a:latin typeface="+mn-lt"/>
                <a:ea typeface="+mn-ea"/>
                <a:cs typeface="+mn-cs"/>
              </a:defRPr>
            </a:lvl7pPr>
            <a:lvl8pPr marL="2514600" indent="-228600" algn="l" defTabSz="914400" rtl="0" eaLnBrk="1" latinLnBrk="0" hangingPunct="1">
              <a:lnSpc>
                <a:spcPct val="90000"/>
              </a:lnSpc>
              <a:spcBef>
                <a:spcPts val="800"/>
              </a:spcBef>
              <a:buSzPct val="80000"/>
              <a:buFont typeface="Arial" pitchFamily="34" charset="0"/>
              <a:buChar char="•"/>
              <a:defRPr sz="1400" kern="1200" baseline="0">
                <a:solidFill>
                  <a:schemeClr val="dk1"/>
                </a:solidFill>
                <a:latin typeface="+mn-lt"/>
                <a:ea typeface="+mn-ea"/>
                <a:cs typeface="+mn-cs"/>
              </a:defRPr>
            </a:lvl8pPr>
            <a:lvl9pPr marL="2834640" indent="-228600" algn="l" defTabSz="914400" rtl="0" eaLnBrk="1" latinLnBrk="0" hangingPunct="1">
              <a:lnSpc>
                <a:spcPct val="90000"/>
              </a:lnSpc>
              <a:spcBef>
                <a:spcPts val="800"/>
              </a:spcBef>
              <a:buSzPct val="80000"/>
              <a:buFont typeface="Arial" pitchFamily="34" charset="0"/>
              <a:buChar char="•"/>
              <a:defRPr sz="1400" kern="1200" baseline="0">
                <a:solidFill>
                  <a:schemeClr val="dk1"/>
                </a:solidFill>
                <a:latin typeface="+mn-lt"/>
                <a:ea typeface="+mn-ea"/>
                <a:cs typeface="+mn-cs"/>
              </a:defRPr>
            </a:lvl9pPr>
          </a:lstStyle>
          <a:p>
            <a:pPr marL="45720" indent="0">
              <a:buNone/>
            </a:pPr>
            <a:r>
              <a:rPr lang="es-NI" b="1" dirty="0" smtClean="0"/>
              <a:t>Fortalezas, Debilidades y Expectativas</a:t>
            </a:r>
            <a:endParaRPr lang="es-NI" b="1" dirty="0"/>
          </a:p>
        </p:txBody>
      </p:sp>
      <p:pic>
        <p:nvPicPr>
          <p:cNvPr id="5122" name="Picture 2" descr="F:\DESTREZAS BASICAS IFEN\EVALUACION IFEN 2013\Fotos evaluacion\Evaluacion 2013 (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80538" y="995836"/>
            <a:ext cx="6311461" cy="48663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0695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327473" y="220548"/>
            <a:ext cx="9509760" cy="680204"/>
          </a:xfrm>
        </p:spPr>
        <p:txBody>
          <a:bodyPr/>
          <a:lstStyle/>
          <a:p>
            <a:pPr algn="ctr"/>
            <a:r>
              <a:rPr lang="es-NI" b="1" dirty="0" smtClean="0"/>
              <a:t>Fortalezas</a:t>
            </a:r>
            <a:endParaRPr lang="es-NI" dirty="0"/>
          </a:p>
        </p:txBody>
      </p:sp>
      <p:sp>
        <p:nvSpPr>
          <p:cNvPr id="3" name="2 Marcador de contenido"/>
          <p:cNvSpPr>
            <a:spLocks noGrp="1"/>
          </p:cNvSpPr>
          <p:nvPr>
            <p:ph idx="1"/>
          </p:nvPr>
        </p:nvSpPr>
        <p:spPr>
          <a:xfrm>
            <a:off x="327546" y="982638"/>
            <a:ext cx="11559654" cy="5513695"/>
          </a:xfrm>
        </p:spPr>
        <p:txBody>
          <a:bodyPr>
            <a:noAutofit/>
          </a:bodyPr>
          <a:lstStyle/>
          <a:p>
            <a:pPr lvl="0" algn="just">
              <a:lnSpc>
                <a:spcPct val="100000"/>
              </a:lnSpc>
            </a:pPr>
            <a:r>
              <a:rPr lang="es-NI" sz="1800" dirty="0"/>
              <a:t>La disciplina y apropiación de los docentes manteniendo la motivación en los estudiantes. </a:t>
            </a:r>
          </a:p>
          <a:p>
            <a:pPr lvl="0" algn="just">
              <a:lnSpc>
                <a:spcPct val="100000"/>
              </a:lnSpc>
            </a:pPr>
            <a:r>
              <a:rPr lang="es-NI" sz="1800" dirty="0"/>
              <a:t>Interés de los estudiantes en el reforzamiento de las destrezas en el laboratorio, realizando sus prácticas fuera de horarios establecidos en los programas de asignatura.</a:t>
            </a:r>
          </a:p>
          <a:p>
            <a:pPr lvl="0" algn="just">
              <a:lnSpc>
                <a:spcPct val="100000"/>
              </a:lnSpc>
            </a:pPr>
            <a:r>
              <a:rPr lang="es-NI" sz="1800" dirty="0"/>
              <a:t>Estrategias utilizadas por algunas directoras utilizando horarios de prácticas clínicas hospitalarias para las prácticas de DBE en los laboratorios.</a:t>
            </a:r>
          </a:p>
          <a:p>
            <a:pPr lvl="0" algn="just">
              <a:lnSpc>
                <a:spcPct val="100000"/>
              </a:lnSpc>
            </a:pPr>
            <a:r>
              <a:rPr lang="es-NI" sz="1800" dirty="0"/>
              <a:t>La excelente planificación, organización de escenarios, participación de la mayoría de los estudiantes programados.</a:t>
            </a:r>
          </a:p>
          <a:p>
            <a:pPr lvl="0" algn="just">
              <a:lnSpc>
                <a:spcPct val="100000"/>
              </a:lnSpc>
            </a:pPr>
            <a:r>
              <a:rPr lang="es-NI" sz="1800" dirty="0"/>
              <a:t>Apoyo en todos los procesos de la preparación por directora o coordinador de carrera.</a:t>
            </a:r>
          </a:p>
          <a:p>
            <a:pPr lvl="0" algn="just">
              <a:lnSpc>
                <a:spcPct val="100000"/>
              </a:lnSpc>
            </a:pPr>
            <a:r>
              <a:rPr lang="es-NI" sz="1800" dirty="0"/>
              <a:t>Permanencia de los docentes </a:t>
            </a:r>
            <a:r>
              <a:rPr lang="es-NI" sz="1800" dirty="0" smtClean="0"/>
              <a:t>actualizados en la mayoría de las Escuelas.</a:t>
            </a:r>
            <a:endParaRPr lang="es-NI" sz="1800" dirty="0"/>
          </a:p>
          <a:p>
            <a:pPr lvl="0" algn="just">
              <a:lnSpc>
                <a:spcPct val="100000"/>
              </a:lnSpc>
            </a:pPr>
            <a:r>
              <a:rPr lang="es-NI" sz="1800" dirty="0"/>
              <a:t>Se contó con los recursos básicos para las prácticas.</a:t>
            </a:r>
          </a:p>
          <a:p>
            <a:pPr lvl="0" algn="just">
              <a:lnSpc>
                <a:spcPct val="100000"/>
              </a:lnSpc>
            </a:pPr>
            <a:r>
              <a:rPr lang="es-NI" sz="1800" dirty="0"/>
              <a:t>La multiplicación de pares estudiantiles ayudó a afianzar los conocimientos de los estudiantes como estrategias utilizadas para el autoestudio. </a:t>
            </a:r>
          </a:p>
          <a:p>
            <a:pPr lvl="0" algn="just">
              <a:lnSpc>
                <a:spcPct val="100000"/>
              </a:lnSpc>
            </a:pPr>
            <a:r>
              <a:rPr lang="es-NI" sz="1800" dirty="0"/>
              <a:t>Facilitación de las listas de chequeos a estudiantes para su práctica en laboratorio y autoestudio</a:t>
            </a:r>
            <a:r>
              <a:rPr lang="es-NI" sz="1800" dirty="0" smtClean="0"/>
              <a:t>.</a:t>
            </a:r>
            <a:endParaRPr lang="es-NI" sz="1800" dirty="0"/>
          </a:p>
        </p:txBody>
      </p:sp>
    </p:spTree>
    <p:extLst>
      <p:ext uri="{BB962C8B-B14F-4D97-AF65-F5344CB8AC3E}">
        <p14:creationId xmlns:p14="http://schemas.microsoft.com/office/powerpoint/2010/main" val="2500500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341120" y="234196"/>
            <a:ext cx="9509760" cy="680204"/>
          </a:xfrm>
        </p:spPr>
        <p:txBody>
          <a:bodyPr/>
          <a:lstStyle/>
          <a:p>
            <a:pPr algn="ctr"/>
            <a:r>
              <a:rPr lang="es-NI" b="1" dirty="0" smtClean="0"/>
              <a:t>Debilidades</a:t>
            </a:r>
            <a:endParaRPr lang="es-NI" dirty="0"/>
          </a:p>
        </p:txBody>
      </p:sp>
      <p:sp>
        <p:nvSpPr>
          <p:cNvPr id="3" name="2 Marcador de contenido"/>
          <p:cNvSpPr>
            <a:spLocks noGrp="1"/>
          </p:cNvSpPr>
          <p:nvPr>
            <p:ph idx="1"/>
          </p:nvPr>
        </p:nvSpPr>
        <p:spPr>
          <a:xfrm>
            <a:off x="1032680" y="1332156"/>
            <a:ext cx="10181230" cy="4768391"/>
          </a:xfrm>
        </p:spPr>
        <p:txBody>
          <a:bodyPr>
            <a:noAutofit/>
          </a:bodyPr>
          <a:lstStyle/>
          <a:p>
            <a:pPr lvl="0" algn="just">
              <a:lnSpc>
                <a:spcPct val="100000"/>
              </a:lnSpc>
            </a:pPr>
            <a:r>
              <a:rPr lang="es-NI" sz="1800" dirty="0" smtClean="0"/>
              <a:t>Poca </a:t>
            </a:r>
            <a:r>
              <a:rPr lang="es-NI" sz="1800" dirty="0"/>
              <a:t>asistencia de los estudiantes a las prácticas de laboratorio según lo programados, </a:t>
            </a:r>
            <a:r>
              <a:rPr lang="es-NI" sz="1800" dirty="0" smtClean="0"/>
              <a:t>en una Escuela la participación fue del 50%.</a:t>
            </a:r>
            <a:endParaRPr lang="es-NI" sz="1800" dirty="0"/>
          </a:p>
          <a:p>
            <a:pPr lvl="0" algn="just">
              <a:lnSpc>
                <a:spcPct val="100000"/>
              </a:lnSpc>
            </a:pPr>
            <a:r>
              <a:rPr lang="es-NI" sz="1800" dirty="0"/>
              <a:t>Poco interés </a:t>
            </a:r>
            <a:r>
              <a:rPr lang="es-NI" sz="1800" dirty="0" smtClean="0"/>
              <a:t>de algunos estudiantes durante </a:t>
            </a:r>
            <a:r>
              <a:rPr lang="es-NI" sz="1800" dirty="0"/>
              <a:t>la multiplicación de las DBE.  </a:t>
            </a:r>
          </a:p>
          <a:p>
            <a:pPr lvl="0" algn="just">
              <a:lnSpc>
                <a:spcPct val="100000"/>
              </a:lnSpc>
            </a:pPr>
            <a:r>
              <a:rPr lang="es-NI" sz="1800" dirty="0"/>
              <a:t>Falta de autoestudio de </a:t>
            </a:r>
            <a:r>
              <a:rPr lang="es-NI" sz="1800" dirty="0" smtClean="0"/>
              <a:t>algunos estudiantes, evidenciándose </a:t>
            </a:r>
            <a:r>
              <a:rPr lang="es-NI" sz="1800" dirty="0"/>
              <a:t>durante </a:t>
            </a:r>
            <a:r>
              <a:rPr lang="es-NI" sz="1800" dirty="0" smtClean="0"/>
              <a:t>la multiplicación de las DBE.</a:t>
            </a:r>
          </a:p>
          <a:p>
            <a:pPr lvl="0" algn="just">
              <a:lnSpc>
                <a:spcPct val="100000"/>
              </a:lnSpc>
            </a:pPr>
            <a:r>
              <a:rPr lang="es-NI" sz="1800" dirty="0" smtClean="0"/>
              <a:t>Falta </a:t>
            </a:r>
            <a:r>
              <a:rPr lang="es-NI" sz="1800" dirty="0"/>
              <a:t>de docentes que guíen la práctica de </a:t>
            </a:r>
            <a:r>
              <a:rPr lang="es-NI" sz="1800" dirty="0" smtClean="0"/>
              <a:t>laboratorio en algunas Escuelas. </a:t>
            </a:r>
            <a:endParaRPr lang="es-NI" sz="1800" dirty="0"/>
          </a:p>
          <a:p>
            <a:pPr lvl="0" algn="just">
              <a:lnSpc>
                <a:spcPct val="100000"/>
              </a:lnSpc>
            </a:pPr>
            <a:r>
              <a:rPr lang="es-NI" sz="1800" dirty="0"/>
              <a:t>Falta de apropiación </a:t>
            </a:r>
            <a:r>
              <a:rPr lang="es-NI" sz="1800" dirty="0" smtClean="0"/>
              <a:t>de </a:t>
            </a:r>
            <a:r>
              <a:rPr lang="es-NI" sz="1800" dirty="0"/>
              <a:t>DBE por los docentes </a:t>
            </a:r>
            <a:r>
              <a:rPr lang="es-NI" sz="1800" dirty="0" smtClean="0"/>
              <a:t>actualizados en algunas Escuelas. </a:t>
            </a:r>
            <a:endParaRPr lang="es-NI" sz="1800" dirty="0"/>
          </a:p>
          <a:p>
            <a:pPr lvl="0" algn="just">
              <a:lnSpc>
                <a:spcPct val="100000"/>
              </a:lnSpc>
            </a:pPr>
            <a:r>
              <a:rPr lang="es-NI" sz="1800" dirty="0"/>
              <a:t>Falta de docentes fijos para los reforzamientos y el seguimiento de las </a:t>
            </a:r>
            <a:r>
              <a:rPr lang="es-NI" sz="1800" dirty="0" smtClean="0"/>
              <a:t>DBE  dificultando </a:t>
            </a:r>
            <a:r>
              <a:rPr lang="es-NI" sz="1800" dirty="0"/>
              <a:t>la motivación, el aprendizaje, el autoestudio y la disciplina de los estudiantes.</a:t>
            </a:r>
          </a:p>
          <a:p>
            <a:pPr lvl="0" algn="just">
              <a:lnSpc>
                <a:spcPct val="100000"/>
              </a:lnSpc>
            </a:pPr>
            <a:r>
              <a:rPr lang="es-NI" sz="1800" dirty="0"/>
              <a:t>Falta de apoyo en la organización y seguimiento de las prácticas de laboratorio por algunos directores</a:t>
            </a:r>
            <a:r>
              <a:rPr lang="es-NI" sz="1800" dirty="0" smtClean="0"/>
              <a:t>.</a:t>
            </a:r>
            <a:endParaRPr lang="es-NI" sz="1800" dirty="0"/>
          </a:p>
        </p:txBody>
      </p:sp>
    </p:spTree>
    <p:extLst>
      <p:ext uri="{BB962C8B-B14F-4D97-AF65-F5344CB8AC3E}">
        <p14:creationId xmlns:p14="http://schemas.microsoft.com/office/powerpoint/2010/main" val="1852198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341120" y="370674"/>
            <a:ext cx="9509760" cy="680204"/>
          </a:xfrm>
        </p:spPr>
        <p:txBody>
          <a:bodyPr/>
          <a:lstStyle/>
          <a:p>
            <a:pPr algn="ctr"/>
            <a:r>
              <a:rPr lang="es-NI" b="1" dirty="0" smtClean="0"/>
              <a:t>Debilidades cont.</a:t>
            </a:r>
            <a:endParaRPr lang="es-NI" dirty="0"/>
          </a:p>
        </p:txBody>
      </p:sp>
      <p:sp>
        <p:nvSpPr>
          <p:cNvPr id="3" name="2 Marcador de contenido"/>
          <p:cNvSpPr>
            <a:spLocks noGrp="1"/>
          </p:cNvSpPr>
          <p:nvPr>
            <p:ph idx="1"/>
          </p:nvPr>
        </p:nvSpPr>
        <p:spPr>
          <a:xfrm>
            <a:off x="1196454" y="1536874"/>
            <a:ext cx="9799093" cy="4741096"/>
          </a:xfrm>
        </p:spPr>
        <p:txBody>
          <a:bodyPr>
            <a:noAutofit/>
          </a:bodyPr>
          <a:lstStyle/>
          <a:p>
            <a:pPr lvl="0" algn="just">
              <a:lnSpc>
                <a:spcPct val="100000"/>
              </a:lnSpc>
            </a:pPr>
            <a:r>
              <a:rPr lang="es-NI" sz="1800" dirty="0" smtClean="0"/>
              <a:t>Falta </a:t>
            </a:r>
            <a:r>
              <a:rPr lang="es-NI" sz="1800" dirty="0"/>
              <a:t>de recursos básicos para la organización de los diferentes escenarios para la práctica en laboratorio.</a:t>
            </a:r>
          </a:p>
          <a:p>
            <a:pPr lvl="0" algn="just">
              <a:lnSpc>
                <a:spcPct val="100000"/>
              </a:lnSpc>
            </a:pPr>
            <a:r>
              <a:rPr lang="es-NI" sz="1800" dirty="0"/>
              <a:t>En una de las escuelas no se realizó la multiplicación de pares estudiantiles lo que no ayudó a afianzar los conocimientos de los </a:t>
            </a:r>
            <a:r>
              <a:rPr lang="es-NI" sz="1800" dirty="0" smtClean="0"/>
              <a:t>estudiantes. </a:t>
            </a:r>
            <a:endParaRPr lang="es-NI" sz="1800" dirty="0"/>
          </a:p>
          <a:p>
            <a:pPr lvl="0" algn="just">
              <a:lnSpc>
                <a:spcPct val="100000"/>
              </a:lnSpc>
            </a:pPr>
            <a:r>
              <a:rPr lang="es-NI" sz="1800" dirty="0"/>
              <a:t>Falta de planificación, organización interna y comunicación efectiva para la multiplicación y seguimiento de las DBE en el </a:t>
            </a:r>
            <a:r>
              <a:rPr lang="es-NI" sz="1800" dirty="0" smtClean="0"/>
              <a:t>laboratorio de algunas escuelas.</a:t>
            </a:r>
            <a:endParaRPr lang="es-NI" sz="1800" dirty="0"/>
          </a:p>
          <a:p>
            <a:pPr lvl="0" algn="just">
              <a:lnSpc>
                <a:spcPct val="100000"/>
              </a:lnSpc>
            </a:pPr>
            <a:r>
              <a:rPr lang="es-NI" sz="1800" dirty="0"/>
              <a:t>Las facilitadoras multiplicaron todas las DBE a los </a:t>
            </a:r>
            <a:r>
              <a:rPr lang="es-NI" sz="1800" dirty="0" smtClean="0"/>
              <a:t>estudiantes en una escuela debido a que los docentes actualizados no pudieron asistir.   </a:t>
            </a:r>
            <a:endParaRPr lang="es-NI" sz="1800" dirty="0"/>
          </a:p>
          <a:p>
            <a:pPr lvl="0" algn="just">
              <a:lnSpc>
                <a:spcPct val="100000"/>
              </a:lnSpc>
            </a:pPr>
            <a:r>
              <a:rPr lang="es-NI" sz="1800" dirty="0" smtClean="0"/>
              <a:t>Una escuela no logró cumplir con todo el proceso de multiplicación y seguimiento de DBE debido a las </a:t>
            </a:r>
            <a:r>
              <a:rPr lang="es-NI" sz="1800" dirty="0"/>
              <a:t>múltiples actividades académicas de los docentes actualizados en </a:t>
            </a:r>
            <a:r>
              <a:rPr lang="es-NI" sz="1800" dirty="0" smtClean="0"/>
              <a:t>DBE.</a:t>
            </a:r>
            <a:endParaRPr lang="es-NI" sz="1800" dirty="0"/>
          </a:p>
        </p:txBody>
      </p:sp>
    </p:spTree>
    <p:extLst>
      <p:ext uri="{BB962C8B-B14F-4D97-AF65-F5344CB8AC3E}">
        <p14:creationId xmlns:p14="http://schemas.microsoft.com/office/powerpoint/2010/main" val="1308597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341120" y="370674"/>
            <a:ext cx="9509760" cy="680204"/>
          </a:xfrm>
        </p:spPr>
        <p:txBody>
          <a:bodyPr/>
          <a:lstStyle/>
          <a:p>
            <a:pPr algn="ctr"/>
            <a:r>
              <a:rPr lang="es-NI" b="1" dirty="0" smtClean="0"/>
              <a:t>Expectativas durante la Evaluación</a:t>
            </a:r>
            <a:endParaRPr lang="es-NI" dirty="0"/>
          </a:p>
        </p:txBody>
      </p:sp>
      <p:sp>
        <p:nvSpPr>
          <p:cNvPr id="3" name="2 Marcador de contenido"/>
          <p:cNvSpPr>
            <a:spLocks noGrp="1"/>
          </p:cNvSpPr>
          <p:nvPr>
            <p:ph idx="1"/>
          </p:nvPr>
        </p:nvSpPr>
        <p:spPr>
          <a:xfrm>
            <a:off x="1196454" y="1809829"/>
            <a:ext cx="9799093" cy="4126947"/>
          </a:xfrm>
        </p:spPr>
        <p:txBody>
          <a:bodyPr>
            <a:noAutofit/>
          </a:bodyPr>
          <a:lstStyle/>
          <a:p>
            <a:pPr algn="just"/>
            <a:r>
              <a:rPr lang="es-NI" sz="1800" dirty="0"/>
              <a:t>Nuestras expectativas en </a:t>
            </a:r>
            <a:r>
              <a:rPr lang="es-NI" sz="1800" dirty="0" smtClean="0"/>
              <a:t>la mayoría de escuelas </a:t>
            </a:r>
            <a:r>
              <a:rPr lang="es-NI" sz="1800" dirty="0"/>
              <a:t>resultaron conforme a lo esperado, las escuelas que sobresalieron con mayor rendimiento fueron las que presentaron mayores fortalezas durante los procesos y las que presentaron mayores dificultades se evidencian con menor rendimiento en la evaluación.</a:t>
            </a:r>
          </a:p>
          <a:p>
            <a:pPr algn="just"/>
            <a:r>
              <a:rPr lang="es-NI" sz="1800" dirty="0" smtClean="0"/>
              <a:t>En </a:t>
            </a:r>
            <a:r>
              <a:rPr lang="es-NI" sz="1800" dirty="0"/>
              <a:t>una de las escuela s</a:t>
            </a:r>
            <a:r>
              <a:rPr lang="es-NI" sz="1800" dirty="0" smtClean="0"/>
              <a:t>e </a:t>
            </a:r>
            <a:r>
              <a:rPr lang="es-NI" sz="1800" dirty="0"/>
              <a:t>esperaba mayor rendimiento de las estudiantes </a:t>
            </a:r>
            <a:r>
              <a:rPr lang="es-NI" sz="1800" dirty="0" smtClean="0"/>
              <a:t>por ser una </a:t>
            </a:r>
            <a:r>
              <a:rPr lang="es-NI" sz="1800" dirty="0"/>
              <a:t>de las más organizadas, docentes apropiadas del programa, directora accesible brindando apoyo en todos los procesos del fortalecimiento de las destrezas, la mayoría de las estudiantes observadas mostraron interés, dominio de las destrezas y participación activa</a:t>
            </a:r>
            <a:r>
              <a:rPr lang="es-NI" sz="1800" dirty="0" smtClean="0"/>
              <a:t>.</a:t>
            </a:r>
            <a:endParaRPr lang="es-NI" sz="1800" dirty="0"/>
          </a:p>
          <a:p>
            <a:pPr algn="just"/>
            <a:r>
              <a:rPr lang="es-NI" sz="1800" dirty="0" smtClean="0"/>
              <a:t>En otra escuela se </a:t>
            </a:r>
            <a:r>
              <a:rPr lang="es-NI" sz="1800" dirty="0"/>
              <a:t>esperaba menor rendimiento </a:t>
            </a:r>
            <a:r>
              <a:rPr lang="es-NI" sz="1800" dirty="0" smtClean="0"/>
              <a:t>de las estudiantes debido </a:t>
            </a:r>
            <a:r>
              <a:rPr lang="es-NI" sz="1800" dirty="0"/>
              <a:t>a las reprogramaciones constantes, falta de apoyo de docentes actualizados y otras situaciones presentadas durante los procesos.  Sin embargo, </a:t>
            </a:r>
            <a:r>
              <a:rPr lang="es-NI" sz="1800" dirty="0" smtClean="0"/>
              <a:t>las </a:t>
            </a:r>
            <a:r>
              <a:rPr lang="es-NI" sz="1800" dirty="0"/>
              <a:t>estudiantes mostraron interés y apropiación en las DBE evidenciándose en los resultados de la evaluación</a:t>
            </a:r>
            <a:r>
              <a:rPr lang="es-NI" sz="1800" dirty="0" smtClean="0"/>
              <a:t>.</a:t>
            </a:r>
            <a:endParaRPr lang="es-NI" sz="1800" dirty="0"/>
          </a:p>
        </p:txBody>
      </p:sp>
    </p:spTree>
    <p:extLst>
      <p:ext uri="{BB962C8B-B14F-4D97-AF65-F5344CB8AC3E}">
        <p14:creationId xmlns:p14="http://schemas.microsoft.com/office/powerpoint/2010/main" val="2662250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ítulo 12"/>
          <p:cNvSpPr>
            <a:spLocks noGrp="1"/>
          </p:cNvSpPr>
          <p:nvPr>
            <p:ph type="title"/>
          </p:nvPr>
        </p:nvSpPr>
        <p:spPr>
          <a:xfrm>
            <a:off x="1153324" y="240549"/>
            <a:ext cx="1908000" cy="648000"/>
          </a:xfrm>
        </p:spPr>
        <p:txBody>
          <a:bodyPr/>
          <a:lstStyle/>
          <a:p>
            <a:pPr marL="0" indent="0" algn="l" defTabSz="914400">
              <a:lnSpc>
                <a:spcPct val="90000"/>
              </a:lnSpc>
              <a:spcBef>
                <a:spcPts val="0"/>
              </a:spcBef>
              <a:buNone/>
            </a:pPr>
            <a:r>
              <a:rPr lang="es-ES" sz="3400" b="1" i="0" noProof="1" smtClean="0">
                <a:solidFill>
                  <a:srgbClr val="624D38">
                    <a:lumMod val="75000"/>
                  </a:srgbClr>
                </a:solidFill>
                <a:latin typeface="Century Gothic"/>
                <a:ea typeface="+mj-ea"/>
                <a:cs typeface="+mj-cs"/>
              </a:rPr>
              <a:t>Agenda</a:t>
            </a:r>
            <a:endParaRPr lang="es-ES" sz="3400" b="1" i="0" noProof="1">
              <a:solidFill>
                <a:srgbClr val="624D38">
                  <a:lumMod val="75000"/>
                </a:srgbClr>
              </a:solidFill>
              <a:latin typeface="Century Gothic"/>
              <a:ea typeface="+mj-ea"/>
              <a:cs typeface="+mj-cs"/>
            </a:endParaRPr>
          </a:p>
        </p:txBody>
      </p:sp>
      <p:sp>
        <p:nvSpPr>
          <p:cNvPr id="4" name="3 Marcador de contenido"/>
          <p:cNvSpPr>
            <a:spLocks noGrp="1"/>
          </p:cNvSpPr>
          <p:nvPr>
            <p:ph idx="1"/>
          </p:nvPr>
        </p:nvSpPr>
        <p:spPr>
          <a:xfrm>
            <a:off x="502345" y="1221970"/>
            <a:ext cx="5062883" cy="540000"/>
          </a:xfrm>
          <a:ln>
            <a:noFill/>
          </a:ln>
        </p:spPr>
        <p:style>
          <a:lnRef idx="2">
            <a:schemeClr val="accent1"/>
          </a:lnRef>
          <a:fillRef idx="1">
            <a:schemeClr val="lt1"/>
          </a:fillRef>
          <a:effectRef idx="0">
            <a:schemeClr val="accent1"/>
          </a:effectRef>
          <a:fontRef idx="minor">
            <a:schemeClr val="dk1"/>
          </a:fontRef>
        </p:style>
        <p:txBody>
          <a:bodyPr>
            <a:normAutofit/>
          </a:bodyPr>
          <a:lstStyle/>
          <a:p>
            <a:pPr marL="45720" lvl="0" indent="0">
              <a:buNone/>
            </a:pPr>
            <a:r>
              <a:rPr lang="es-NI" b="1" dirty="0" smtClean="0"/>
              <a:t>Antecedentes y propósito</a:t>
            </a:r>
            <a:endParaRPr lang="es-NI" b="1" dirty="0"/>
          </a:p>
          <a:p>
            <a:pPr marL="45720" indent="0">
              <a:buNone/>
            </a:pPr>
            <a:endParaRPr lang="es-NI" b="1" dirty="0"/>
          </a:p>
        </p:txBody>
      </p:sp>
      <p:sp>
        <p:nvSpPr>
          <p:cNvPr id="7" name="3 Marcador de contenido"/>
          <p:cNvSpPr txBox="1">
            <a:spLocks/>
          </p:cNvSpPr>
          <p:nvPr/>
        </p:nvSpPr>
        <p:spPr>
          <a:xfrm>
            <a:off x="502345" y="1991671"/>
            <a:ext cx="5062883" cy="540000"/>
          </a:xfrm>
          <a:prstGeom prst="rect">
            <a:avLst/>
          </a:prstGeom>
          <a:ln>
            <a:no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ormAutofit/>
          </a:bodyPr>
          <a:lstStyle>
            <a:lvl1pPr marL="274320" indent="-228600" algn="l" defTabSz="914400" rtl="0" eaLnBrk="1" latinLnBrk="0" hangingPunct="1">
              <a:lnSpc>
                <a:spcPct val="90000"/>
              </a:lnSpc>
              <a:spcBef>
                <a:spcPts val="1800"/>
              </a:spcBef>
              <a:buSzPct val="80000"/>
              <a:buFont typeface="Arial" pitchFamily="34" charset="0"/>
              <a:buChar char="•"/>
              <a:defRPr sz="2000" kern="1200">
                <a:solidFill>
                  <a:schemeClr val="dk1"/>
                </a:solidFill>
                <a:latin typeface="+mn-lt"/>
                <a:ea typeface="+mn-ea"/>
                <a:cs typeface="+mn-cs"/>
              </a:defRPr>
            </a:lvl1pPr>
            <a:lvl2pPr marL="594360" indent="-228600" algn="l" defTabSz="914400" rtl="0" eaLnBrk="1" latinLnBrk="0" hangingPunct="1">
              <a:lnSpc>
                <a:spcPct val="90000"/>
              </a:lnSpc>
              <a:spcBef>
                <a:spcPts val="1000"/>
              </a:spcBef>
              <a:buSzPct val="80000"/>
              <a:buFont typeface="Arial" pitchFamily="34" charset="0"/>
              <a:buChar char="•"/>
              <a:defRPr sz="1800" kern="1200">
                <a:solidFill>
                  <a:schemeClr val="dk1"/>
                </a:solidFill>
                <a:latin typeface="+mn-lt"/>
                <a:ea typeface="+mn-ea"/>
                <a:cs typeface="+mn-cs"/>
              </a:defRPr>
            </a:lvl2pPr>
            <a:lvl3pPr marL="914400" indent="-228600" algn="l" defTabSz="914400" rtl="0" eaLnBrk="1" latinLnBrk="0" hangingPunct="1">
              <a:lnSpc>
                <a:spcPct val="90000"/>
              </a:lnSpc>
              <a:spcBef>
                <a:spcPts val="800"/>
              </a:spcBef>
              <a:buSzPct val="80000"/>
              <a:buFont typeface="Arial" pitchFamily="34" charset="0"/>
              <a:buChar char="•"/>
              <a:defRPr sz="1600" kern="1200">
                <a:solidFill>
                  <a:schemeClr val="dk1"/>
                </a:solidFill>
                <a:latin typeface="+mn-lt"/>
                <a:ea typeface="+mn-ea"/>
                <a:cs typeface="+mn-cs"/>
              </a:defRPr>
            </a:lvl3pPr>
            <a:lvl4pPr marL="1234440" indent="-228600" algn="l" defTabSz="914400" rtl="0" eaLnBrk="1" latinLnBrk="0" hangingPunct="1">
              <a:lnSpc>
                <a:spcPct val="90000"/>
              </a:lnSpc>
              <a:spcBef>
                <a:spcPts val="800"/>
              </a:spcBef>
              <a:buSzPct val="80000"/>
              <a:buFont typeface="Arial" pitchFamily="34" charset="0"/>
              <a:buChar char="•"/>
              <a:defRPr sz="1400" kern="1200">
                <a:solidFill>
                  <a:schemeClr val="dk1"/>
                </a:solidFill>
                <a:latin typeface="+mn-lt"/>
                <a:ea typeface="+mn-ea"/>
                <a:cs typeface="+mn-cs"/>
              </a:defRPr>
            </a:lvl4pPr>
            <a:lvl5pPr marL="1554480" indent="-228600" algn="l" defTabSz="914400" rtl="0" eaLnBrk="1" latinLnBrk="0" hangingPunct="1">
              <a:lnSpc>
                <a:spcPct val="90000"/>
              </a:lnSpc>
              <a:spcBef>
                <a:spcPts val="800"/>
              </a:spcBef>
              <a:buSzPct val="80000"/>
              <a:buFont typeface="Arial" pitchFamily="34" charset="0"/>
              <a:buChar char="•"/>
              <a:defRPr sz="1400" kern="1200">
                <a:solidFill>
                  <a:schemeClr val="dk1"/>
                </a:solidFill>
                <a:latin typeface="+mn-lt"/>
                <a:ea typeface="+mn-ea"/>
                <a:cs typeface="+mn-cs"/>
              </a:defRPr>
            </a:lvl5pPr>
            <a:lvl6pPr marL="1874520" indent="-228600" algn="l" defTabSz="914400" rtl="0" eaLnBrk="1" latinLnBrk="0" hangingPunct="1">
              <a:lnSpc>
                <a:spcPct val="90000"/>
              </a:lnSpc>
              <a:spcBef>
                <a:spcPts val="800"/>
              </a:spcBef>
              <a:buSzPct val="80000"/>
              <a:buFont typeface="Arial" pitchFamily="34" charset="0"/>
              <a:buChar char="•"/>
              <a:defRPr sz="1400" kern="1200">
                <a:solidFill>
                  <a:schemeClr val="dk1"/>
                </a:solidFill>
                <a:latin typeface="+mn-lt"/>
                <a:ea typeface="+mn-ea"/>
                <a:cs typeface="+mn-cs"/>
              </a:defRPr>
            </a:lvl6pPr>
            <a:lvl7pPr marL="2194560" indent="-228600" algn="l" defTabSz="914400" rtl="0" eaLnBrk="1" latinLnBrk="0" hangingPunct="1">
              <a:lnSpc>
                <a:spcPct val="90000"/>
              </a:lnSpc>
              <a:spcBef>
                <a:spcPts val="800"/>
              </a:spcBef>
              <a:buSzPct val="80000"/>
              <a:buFont typeface="Arial" pitchFamily="34" charset="0"/>
              <a:buChar char="•"/>
              <a:defRPr sz="1400" kern="1200" baseline="0">
                <a:solidFill>
                  <a:schemeClr val="dk1"/>
                </a:solidFill>
                <a:latin typeface="+mn-lt"/>
                <a:ea typeface="+mn-ea"/>
                <a:cs typeface="+mn-cs"/>
              </a:defRPr>
            </a:lvl7pPr>
            <a:lvl8pPr marL="2514600" indent="-228600" algn="l" defTabSz="914400" rtl="0" eaLnBrk="1" latinLnBrk="0" hangingPunct="1">
              <a:lnSpc>
                <a:spcPct val="90000"/>
              </a:lnSpc>
              <a:spcBef>
                <a:spcPts val="800"/>
              </a:spcBef>
              <a:buSzPct val="80000"/>
              <a:buFont typeface="Arial" pitchFamily="34" charset="0"/>
              <a:buChar char="•"/>
              <a:defRPr sz="1400" kern="1200" baseline="0">
                <a:solidFill>
                  <a:schemeClr val="dk1"/>
                </a:solidFill>
                <a:latin typeface="+mn-lt"/>
                <a:ea typeface="+mn-ea"/>
                <a:cs typeface="+mn-cs"/>
              </a:defRPr>
            </a:lvl8pPr>
            <a:lvl9pPr marL="2834640" indent="-228600" algn="l" defTabSz="914400" rtl="0" eaLnBrk="1" latinLnBrk="0" hangingPunct="1">
              <a:lnSpc>
                <a:spcPct val="90000"/>
              </a:lnSpc>
              <a:spcBef>
                <a:spcPts val="800"/>
              </a:spcBef>
              <a:buSzPct val="80000"/>
              <a:buFont typeface="Arial" pitchFamily="34" charset="0"/>
              <a:buChar char="•"/>
              <a:defRPr sz="1400" kern="1200" baseline="0">
                <a:solidFill>
                  <a:schemeClr val="dk1"/>
                </a:solidFill>
                <a:latin typeface="+mn-lt"/>
                <a:ea typeface="+mn-ea"/>
                <a:cs typeface="+mn-cs"/>
              </a:defRPr>
            </a:lvl9pPr>
          </a:lstStyle>
          <a:p>
            <a:pPr marL="45720" indent="0">
              <a:buNone/>
            </a:pPr>
            <a:r>
              <a:rPr lang="es-NI" b="1" dirty="0" smtClean="0"/>
              <a:t>Metodología</a:t>
            </a:r>
          </a:p>
        </p:txBody>
      </p:sp>
      <p:sp>
        <p:nvSpPr>
          <p:cNvPr id="9" name="3 Marcador de contenido"/>
          <p:cNvSpPr txBox="1">
            <a:spLocks/>
          </p:cNvSpPr>
          <p:nvPr/>
        </p:nvSpPr>
        <p:spPr>
          <a:xfrm>
            <a:off x="502345" y="2761372"/>
            <a:ext cx="5062883" cy="540000"/>
          </a:xfrm>
          <a:prstGeom prst="rect">
            <a:avLst/>
          </a:prstGeom>
          <a:ln>
            <a:no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ormAutofit/>
          </a:bodyPr>
          <a:lstStyle>
            <a:lvl1pPr marL="274320" indent="-228600" algn="l" defTabSz="914400" rtl="0" eaLnBrk="1" latinLnBrk="0" hangingPunct="1">
              <a:lnSpc>
                <a:spcPct val="90000"/>
              </a:lnSpc>
              <a:spcBef>
                <a:spcPts val="1800"/>
              </a:spcBef>
              <a:buSzPct val="80000"/>
              <a:buFont typeface="Arial" pitchFamily="34" charset="0"/>
              <a:buChar char="•"/>
              <a:defRPr sz="2000" kern="1200">
                <a:solidFill>
                  <a:schemeClr val="dk1"/>
                </a:solidFill>
                <a:latin typeface="+mn-lt"/>
                <a:ea typeface="+mn-ea"/>
                <a:cs typeface="+mn-cs"/>
              </a:defRPr>
            </a:lvl1pPr>
            <a:lvl2pPr marL="594360" indent="-228600" algn="l" defTabSz="914400" rtl="0" eaLnBrk="1" latinLnBrk="0" hangingPunct="1">
              <a:lnSpc>
                <a:spcPct val="90000"/>
              </a:lnSpc>
              <a:spcBef>
                <a:spcPts val="1000"/>
              </a:spcBef>
              <a:buSzPct val="80000"/>
              <a:buFont typeface="Arial" pitchFamily="34" charset="0"/>
              <a:buChar char="•"/>
              <a:defRPr sz="1800" kern="1200">
                <a:solidFill>
                  <a:schemeClr val="dk1"/>
                </a:solidFill>
                <a:latin typeface="+mn-lt"/>
                <a:ea typeface="+mn-ea"/>
                <a:cs typeface="+mn-cs"/>
              </a:defRPr>
            </a:lvl2pPr>
            <a:lvl3pPr marL="914400" indent="-228600" algn="l" defTabSz="914400" rtl="0" eaLnBrk="1" latinLnBrk="0" hangingPunct="1">
              <a:lnSpc>
                <a:spcPct val="90000"/>
              </a:lnSpc>
              <a:spcBef>
                <a:spcPts val="800"/>
              </a:spcBef>
              <a:buSzPct val="80000"/>
              <a:buFont typeface="Arial" pitchFamily="34" charset="0"/>
              <a:buChar char="•"/>
              <a:defRPr sz="1600" kern="1200">
                <a:solidFill>
                  <a:schemeClr val="dk1"/>
                </a:solidFill>
                <a:latin typeface="+mn-lt"/>
                <a:ea typeface="+mn-ea"/>
                <a:cs typeface="+mn-cs"/>
              </a:defRPr>
            </a:lvl3pPr>
            <a:lvl4pPr marL="1234440" indent="-228600" algn="l" defTabSz="914400" rtl="0" eaLnBrk="1" latinLnBrk="0" hangingPunct="1">
              <a:lnSpc>
                <a:spcPct val="90000"/>
              </a:lnSpc>
              <a:spcBef>
                <a:spcPts val="800"/>
              </a:spcBef>
              <a:buSzPct val="80000"/>
              <a:buFont typeface="Arial" pitchFamily="34" charset="0"/>
              <a:buChar char="•"/>
              <a:defRPr sz="1400" kern="1200">
                <a:solidFill>
                  <a:schemeClr val="dk1"/>
                </a:solidFill>
                <a:latin typeface="+mn-lt"/>
                <a:ea typeface="+mn-ea"/>
                <a:cs typeface="+mn-cs"/>
              </a:defRPr>
            </a:lvl4pPr>
            <a:lvl5pPr marL="1554480" indent="-228600" algn="l" defTabSz="914400" rtl="0" eaLnBrk="1" latinLnBrk="0" hangingPunct="1">
              <a:lnSpc>
                <a:spcPct val="90000"/>
              </a:lnSpc>
              <a:spcBef>
                <a:spcPts val="800"/>
              </a:spcBef>
              <a:buSzPct val="80000"/>
              <a:buFont typeface="Arial" pitchFamily="34" charset="0"/>
              <a:buChar char="•"/>
              <a:defRPr sz="1400" kern="1200">
                <a:solidFill>
                  <a:schemeClr val="dk1"/>
                </a:solidFill>
                <a:latin typeface="+mn-lt"/>
                <a:ea typeface="+mn-ea"/>
                <a:cs typeface="+mn-cs"/>
              </a:defRPr>
            </a:lvl5pPr>
            <a:lvl6pPr marL="1874520" indent="-228600" algn="l" defTabSz="914400" rtl="0" eaLnBrk="1" latinLnBrk="0" hangingPunct="1">
              <a:lnSpc>
                <a:spcPct val="90000"/>
              </a:lnSpc>
              <a:spcBef>
                <a:spcPts val="800"/>
              </a:spcBef>
              <a:buSzPct val="80000"/>
              <a:buFont typeface="Arial" pitchFamily="34" charset="0"/>
              <a:buChar char="•"/>
              <a:defRPr sz="1400" kern="1200">
                <a:solidFill>
                  <a:schemeClr val="dk1"/>
                </a:solidFill>
                <a:latin typeface="+mn-lt"/>
                <a:ea typeface="+mn-ea"/>
                <a:cs typeface="+mn-cs"/>
              </a:defRPr>
            </a:lvl6pPr>
            <a:lvl7pPr marL="2194560" indent="-228600" algn="l" defTabSz="914400" rtl="0" eaLnBrk="1" latinLnBrk="0" hangingPunct="1">
              <a:lnSpc>
                <a:spcPct val="90000"/>
              </a:lnSpc>
              <a:spcBef>
                <a:spcPts val="800"/>
              </a:spcBef>
              <a:buSzPct val="80000"/>
              <a:buFont typeface="Arial" pitchFamily="34" charset="0"/>
              <a:buChar char="•"/>
              <a:defRPr sz="1400" kern="1200" baseline="0">
                <a:solidFill>
                  <a:schemeClr val="dk1"/>
                </a:solidFill>
                <a:latin typeface="+mn-lt"/>
                <a:ea typeface="+mn-ea"/>
                <a:cs typeface="+mn-cs"/>
              </a:defRPr>
            </a:lvl7pPr>
            <a:lvl8pPr marL="2514600" indent="-228600" algn="l" defTabSz="914400" rtl="0" eaLnBrk="1" latinLnBrk="0" hangingPunct="1">
              <a:lnSpc>
                <a:spcPct val="90000"/>
              </a:lnSpc>
              <a:spcBef>
                <a:spcPts val="800"/>
              </a:spcBef>
              <a:buSzPct val="80000"/>
              <a:buFont typeface="Arial" pitchFamily="34" charset="0"/>
              <a:buChar char="•"/>
              <a:defRPr sz="1400" kern="1200" baseline="0">
                <a:solidFill>
                  <a:schemeClr val="dk1"/>
                </a:solidFill>
                <a:latin typeface="+mn-lt"/>
                <a:ea typeface="+mn-ea"/>
                <a:cs typeface="+mn-cs"/>
              </a:defRPr>
            </a:lvl8pPr>
            <a:lvl9pPr marL="2834640" indent="-228600" algn="l" defTabSz="914400" rtl="0" eaLnBrk="1" latinLnBrk="0" hangingPunct="1">
              <a:lnSpc>
                <a:spcPct val="90000"/>
              </a:lnSpc>
              <a:spcBef>
                <a:spcPts val="800"/>
              </a:spcBef>
              <a:buSzPct val="80000"/>
              <a:buFont typeface="Arial" pitchFamily="34" charset="0"/>
              <a:buChar char="•"/>
              <a:defRPr sz="1400" kern="1200" baseline="0">
                <a:solidFill>
                  <a:schemeClr val="dk1"/>
                </a:solidFill>
                <a:latin typeface="+mn-lt"/>
                <a:ea typeface="+mn-ea"/>
                <a:cs typeface="+mn-cs"/>
              </a:defRPr>
            </a:lvl9pPr>
          </a:lstStyle>
          <a:p>
            <a:pPr marL="45720" indent="0">
              <a:buNone/>
            </a:pPr>
            <a:r>
              <a:rPr lang="es-NI" b="1" dirty="0" smtClean="0"/>
              <a:t>Resultados</a:t>
            </a:r>
          </a:p>
          <a:p>
            <a:endParaRPr lang="es-NI" b="1" dirty="0"/>
          </a:p>
        </p:txBody>
      </p:sp>
      <p:sp>
        <p:nvSpPr>
          <p:cNvPr id="10" name="3 Marcador de contenido"/>
          <p:cNvSpPr txBox="1">
            <a:spLocks/>
          </p:cNvSpPr>
          <p:nvPr/>
        </p:nvSpPr>
        <p:spPr>
          <a:xfrm>
            <a:off x="502345" y="4341073"/>
            <a:ext cx="5062883" cy="540000"/>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ormAutofit/>
          </a:bodyPr>
          <a:lstStyle>
            <a:lvl1pPr marL="274320" indent="-228600" algn="l" defTabSz="914400" rtl="0" eaLnBrk="1" latinLnBrk="0" hangingPunct="1">
              <a:lnSpc>
                <a:spcPct val="90000"/>
              </a:lnSpc>
              <a:spcBef>
                <a:spcPts val="1800"/>
              </a:spcBef>
              <a:buSzPct val="80000"/>
              <a:buFont typeface="Arial" pitchFamily="34" charset="0"/>
              <a:buChar char="•"/>
              <a:defRPr sz="2000" kern="1200">
                <a:solidFill>
                  <a:schemeClr val="dk1"/>
                </a:solidFill>
                <a:latin typeface="+mn-lt"/>
                <a:ea typeface="+mn-ea"/>
                <a:cs typeface="+mn-cs"/>
              </a:defRPr>
            </a:lvl1pPr>
            <a:lvl2pPr marL="594360" indent="-228600" algn="l" defTabSz="914400" rtl="0" eaLnBrk="1" latinLnBrk="0" hangingPunct="1">
              <a:lnSpc>
                <a:spcPct val="90000"/>
              </a:lnSpc>
              <a:spcBef>
                <a:spcPts val="1000"/>
              </a:spcBef>
              <a:buSzPct val="80000"/>
              <a:buFont typeface="Arial" pitchFamily="34" charset="0"/>
              <a:buChar char="•"/>
              <a:defRPr sz="1800" kern="1200">
                <a:solidFill>
                  <a:schemeClr val="dk1"/>
                </a:solidFill>
                <a:latin typeface="+mn-lt"/>
                <a:ea typeface="+mn-ea"/>
                <a:cs typeface="+mn-cs"/>
              </a:defRPr>
            </a:lvl2pPr>
            <a:lvl3pPr marL="914400" indent="-228600" algn="l" defTabSz="914400" rtl="0" eaLnBrk="1" latinLnBrk="0" hangingPunct="1">
              <a:lnSpc>
                <a:spcPct val="90000"/>
              </a:lnSpc>
              <a:spcBef>
                <a:spcPts val="800"/>
              </a:spcBef>
              <a:buSzPct val="80000"/>
              <a:buFont typeface="Arial" pitchFamily="34" charset="0"/>
              <a:buChar char="•"/>
              <a:defRPr sz="1600" kern="1200">
                <a:solidFill>
                  <a:schemeClr val="dk1"/>
                </a:solidFill>
                <a:latin typeface="+mn-lt"/>
                <a:ea typeface="+mn-ea"/>
                <a:cs typeface="+mn-cs"/>
              </a:defRPr>
            </a:lvl3pPr>
            <a:lvl4pPr marL="1234440" indent="-228600" algn="l" defTabSz="914400" rtl="0" eaLnBrk="1" latinLnBrk="0" hangingPunct="1">
              <a:lnSpc>
                <a:spcPct val="90000"/>
              </a:lnSpc>
              <a:spcBef>
                <a:spcPts val="800"/>
              </a:spcBef>
              <a:buSzPct val="80000"/>
              <a:buFont typeface="Arial" pitchFamily="34" charset="0"/>
              <a:buChar char="•"/>
              <a:defRPr sz="1400" kern="1200">
                <a:solidFill>
                  <a:schemeClr val="dk1"/>
                </a:solidFill>
                <a:latin typeface="+mn-lt"/>
                <a:ea typeface="+mn-ea"/>
                <a:cs typeface="+mn-cs"/>
              </a:defRPr>
            </a:lvl4pPr>
            <a:lvl5pPr marL="1554480" indent="-228600" algn="l" defTabSz="914400" rtl="0" eaLnBrk="1" latinLnBrk="0" hangingPunct="1">
              <a:lnSpc>
                <a:spcPct val="90000"/>
              </a:lnSpc>
              <a:spcBef>
                <a:spcPts val="800"/>
              </a:spcBef>
              <a:buSzPct val="80000"/>
              <a:buFont typeface="Arial" pitchFamily="34" charset="0"/>
              <a:buChar char="•"/>
              <a:defRPr sz="1400" kern="1200">
                <a:solidFill>
                  <a:schemeClr val="dk1"/>
                </a:solidFill>
                <a:latin typeface="+mn-lt"/>
                <a:ea typeface="+mn-ea"/>
                <a:cs typeface="+mn-cs"/>
              </a:defRPr>
            </a:lvl5pPr>
            <a:lvl6pPr marL="1874520" indent="-228600" algn="l" defTabSz="914400" rtl="0" eaLnBrk="1" latinLnBrk="0" hangingPunct="1">
              <a:lnSpc>
                <a:spcPct val="90000"/>
              </a:lnSpc>
              <a:spcBef>
                <a:spcPts val="800"/>
              </a:spcBef>
              <a:buSzPct val="80000"/>
              <a:buFont typeface="Arial" pitchFamily="34" charset="0"/>
              <a:buChar char="•"/>
              <a:defRPr sz="1400" kern="1200">
                <a:solidFill>
                  <a:schemeClr val="dk1"/>
                </a:solidFill>
                <a:latin typeface="+mn-lt"/>
                <a:ea typeface="+mn-ea"/>
                <a:cs typeface="+mn-cs"/>
              </a:defRPr>
            </a:lvl6pPr>
            <a:lvl7pPr marL="2194560" indent="-228600" algn="l" defTabSz="914400" rtl="0" eaLnBrk="1" latinLnBrk="0" hangingPunct="1">
              <a:lnSpc>
                <a:spcPct val="90000"/>
              </a:lnSpc>
              <a:spcBef>
                <a:spcPts val="800"/>
              </a:spcBef>
              <a:buSzPct val="80000"/>
              <a:buFont typeface="Arial" pitchFamily="34" charset="0"/>
              <a:buChar char="•"/>
              <a:defRPr sz="1400" kern="1200" baseline="0">
                <a:solidFill>
                  <a:schemeClr val="dk1"/>
                </a:solidFill>
                <a:latin typeface="+mn-lt"/>
                <a:ea typeface="+mn-ea"/>
                <a:cs typeface="+mn-cs"/>
              </a:defRPr>
            </a:lvl7pPr>
            <a:lvl8pPr marL="2514600" indent="-228600" algn="l" defTabSz="914400" rtl="0" eaLnBrk="1" latinLnBrk="0" hangingPunct="1">
              <a:lnSpc>
                <a:spcPct val="90000"/>
              </a:lnSpc>
              <a:spcBef>
                <a:spcPts val="800"/>
              </a:spcBef>
              <a:buSzPct val="80000"/>
              <a:buFont typeface="Arial" pitchFamily="34" charset="0"/>
              <a:buChar char="•"/>
              <a:defRPr sz="1400" kern="1200" baseline="0">
                <a:solidFill>
                  <a:schemeClr val="dk1"/>
                </a:solidFill>
                <a:latin typeface="+mn-lt"/>
                <a:ea typeface="+mn-ea"/>
                <a:cs typeface="+mn-cs"/>
              </a:defRPr>
            </a:lvl8pPr>
            <a:lvl9pPr marL="2834640" indent="-228600" algn="l" defTabSz="914400" rtl="0" eaLnBrk="1" latinLnBrk="0" hangingPunct="1">
              <a:lnSpc>
                <a:spcPct val="90000"/>
              </a:lnSpc>
              <a:spcBef>
                <a:spcPts val="800"/>
              </a:spcBef>
              <a:buSzPct val="80000"/>
              <a:buFont typeface="Arial" pitchFamily="34" charset="0"/>
              <a:buChar char="•"/>
              <a:defRPr sz="1400" kern="1200" baseline="0">
                <a:solidFill>
                  <a:schemeClr val="dk1"/>
                </a:solidFill>
                <a:latin typeface="+mn-lt"/>
                <a:ea typeface="+mn-ea"/>
                <a:cs typeface="+mn-cs"/>
              </a:defRPr>
            </a:lvl9pPr>
          </a:lstStyle>
          <a:p>
            <a:pPr marL="45720" indent="0">
              <a:buNone/>
            </a:pPr>
            <a:r>
              <a:rPr lang="es-NI" b="1" dirty="0" smtClean="0"/>
              <a:t>Recomendaciones</a:t>
            </a:r>
          </a:p>
          <a:p>
            <a:pPr marL="45720" indent="0">
              <a:buNone/>
            </a:pPr>
            <a:endParaRPr lang="es-NI" b="1" dirty="0"/>
          </a:p>
        </p:txBody>
      </p:sp>
      <p:sp>
        <p:nvSpPr>
          <p:cNvPr id="12" name="3 Marcador de contenido"/>
          <p:cNvSpPr txBox="1">
            <a:spLocks/>
          </p:cNvSpPr>
          <p:nvPr/>
        </p:nvSpPr>
        <p:spPr>
          <a:xfrm>
            <a:off x="502345" y="5110774"/>
            <a:ext cx="5062883" cy="540000"/>
          </a:xfrm>
          <a:prstGeom prst="rect">
            <a:avLst/>
          </a:prstGeom>
          <a:ln>
            <a:no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ormAutofit/>
          </a:bodyPr>
          <a:lstStyle>
            <a:lvl1pPr marL="274320" indent="-228600" algn="l" defTabSz="914400" rtl="0" eaLnBrk="1" latinLnBrk="0" hangingPunct="1">
              <a:lnSpc>
                <a:spcPct val="90000"/>
              </a:lnSpc>
              <a:spcBef>
                <a:spcPts val="1800"/>
              </a:spcBef>
              <a:buSzPct val="80000"/>
              <a:buFont typeface="Arial" pitchFamily="34" charset="0"/>
              <a:buChar char="•"/>
              <a:defRPr sz="2000" kern="1200">
                <a:solidFill>
                  <a:schemeClr val="dk1"/>
                </a:solidFill>
                <a:latin typeface="+mn-lt"/>
                <a:ea typeface="+mn-ea"/>
                <a:cs typeface="+mn-cs"/>
              </a:defRPr>
            </a:lvl1pPr>
            <a:lvl2pPr marL="594360" indent="-228600" algn="l" defTabSz="914400" rtl="0" eaLnBrk="1" latinLnBrk="0" hangingPunct="1">
              <a:lnSpc>
                <a:spcPct val="90000"/>
              </a:lnSpc>
              <a:spcBef>
                <a:spcPts val="1000"/>
              </a:spcBef>
              <a:buSzPct val="80000"/>
              <a:buFont typeface="Arial" pitchFamily="34" charset="0"/>
              <a:buChar char="•"/>
              <a:defRPr sz="1800" kern="1200">
                <a:solidFill>
                  <a:schemeClr val="dk1"/>
                </a:solidFill>
                <a:latin typeface="+mn-lt"/>
                <a:ea typeface="+mn-ea"/>
                <a:cs typeface="+mn-cs"/>
              </a:defRPr>
            </a:lvl2pPr>
            <a:lvl3pPr marL="914400" indent="-228600" algn="l" defTabSz="914400" rtl="0" eaLnBrk="1" latinLnBrk="0" hangingPunct="1">
              <a:lnSpc>
                <a:spcPct val="90000"/>
              </a:lnSpc>
              <a:spcBef>
                <a:spcPts val="800"/>
              </a:spcBef>
              <a:buSzPct val="80000"/>
              <a:buFont typeface="Arial" pitchFamily="34" charset="0"/>
              <a:buChar char="•"/>
              <a:defRPr sz="1600" kern="1200">
                <a:solidFill>
                  <a:schemeClr val="dk1"/>
                </a:solidFill>
                <a:latin typeface="+mn-lt"/>
                <a:ea typeface="+mn-ea"/>
                <a:cs typeface="+mn-cs"/>
              </a:defRPr>
            </a:lvl3pPr>
            <a:lvl4pPr marL="1234440" indent="-228600" algn="l" defTabSz="914400" rtl="0" eaLnBrk="1" latinLnBrk="0" hangingPunct="1">
              <a:lnSpc>
                <a:spcPct val="90000"/>
              </a:lnSpc>
              <a:spcBef>
                <a:spcPts val="800"/>
              </a:spcBef>
              <a:buSzPct val="80000"/>
              <a:buFont typeface="Arial" pitchFamily="34" charset="0"/>
              <a:buChar char="•"/>
              <a:defRPr sz="1400" kern="1200">
                <a:solidFill>
                  <a:schemeClr val="dk1"/>
                </a:solidFill>
                <a:latin typeface="+mn-lt"/>
                <a:ea typeface="+mn-ea"/>
                <a:cs typeface="+mn-cs"/>
              </a:defRPr>
            </a:lvl4pPr>
            <a:lvl5pPr marL="1554480" indent="-228600" algn="l" defTabSz="914400" rtl="0" eaLnBrk="1" latinLnBrk="0" hangingPunct="1">
              <a:lnSpc>
                <a:spcPct val="90000"/>
              </a:lnSpc>
              <a:spcBef>
                <a:spcPts val="800"/>
              </a:spcBef>
              <a:buSzPct val="80000"/>
              <a:buFont typeface="Arial" pitchFamily="34" charset="0"/>
              <a:buChar char="•"/>
              <a:defRPr sz="1400" kern="1200">
                <a:solidFill>
                  <a:schemeClr val="dk1"/>
                </a:solidFill>
                <a:latin typeface="+mn-lt"/>
                <a:ea typeface="+mn-ea"/>
                <a:cs typeface="+mn-cs"/>
              </a:defRPr>
            </a:lvl5pPr>
            <a:lvl6pPr marL="1874520" indent="-228600" algn="l" defTabSz="914400" rtl="0" eaLnBrk="1" latinLnBrk="0" hangingPunct="1">
              <a:lnSpc>
                <a:spcPct val="90000"/>
              </a:lnSpc>
              <a:spcBef>
                <a:spcPts val="800"/>
              </a:spcBef>
              <a:buSzPct val="80000"/>
              <a:buFont typeface="Arial" pitchFamily="34" charset="0"/>
              <a:buChar char="•"/>
              <a:defRPr sz="1400" kern="1200">
                <a:solidFill>
                  <a:schemeClr val="dk1"/>
                </a:solidFill>
                <a:latin typeface="+mn-lt"/>
                <a:ea typeface="+mn-ea"/>
                <a:cs typeface="+mn-cs"/>
              </a:defRPr>
            </a:lvl6pPr>
            <a:lvl7pPr marL="2194560" indent="-228600" algn="l" defTabSz="914400" rtl="0" eaLnBrk="1" latinLnBrk="0" hangingPunct="1">
              <a:lnSpc>
                <a:spcPct val="90000"/>
              </a:lnSpc>
              <a:spcBef>
                <a:spcPts val="800"/>
              </a:spcBef>
              <a:buSzPct val="80000"/>
              <a:buFont typeface="Arial" pitchFamily="34" charset="0"/>
              <a:buChar char="•"/>
              <a:defRPr sz="1400" kern="1200" baseline="0">
                <a:solidFill>
                  <a:schemeClr val="dk1"/>
                </a:solidFill>
                <a:latin typeface="+mn-lt"/>
                <a:ea typeface="+mn-ea"/>
                <a:cs typeface="+mn-cs"/>
              </a:defRPr>
            </a:lvl7pPr>
            <a:lvl8pPr marL="2514600" indent="-228600" algn="l" defTabSz="914400" rtl="0" eaLnBrk="1" latinLnBrk="0" hangingPunct="1">
              <a:lnSpc>
                <a:spcPct val="90000"/>
              </a:lnSpc>
              <a:spcBef>
                <a:spcPts val="800"/>
              </a:spcBef>
              <a:buSzPct val="80000"/>
              <a:buFont typeface="Arial" pitchFamily="34" charset="0"/>
              <a:buChar char="•"/>
              <a:defRPr sz="1400" kern="1200" baseline="0">
                <a:solidFill>
                  <a:schemeClr val="dk1"/>
                </a:solidFill>
                <a:latin typeface="+mn-lt"/>
                <a:ea typeface="+mn-ea"/>
                <a:cs typeface="+mn-cs"/>
              </a:defRPr>
            </a:lvl8pPr>
            <a:lvl9pPr marL="2834640" indent="-228600" algn="l" defTabSz="914400" rtl="0" eaLnBrk="1" latinLnBrk="0" hangingPunct="1">
              <a:lnSpc>
                <a:spcPct val="90000"/>
              </a:lnSpc>
              <a:spcBef>
                <a:spcPts val="800"/>
              </a:spcBef>
              <a:buSzPct val="80000"/>
              <a:buFont typeface="Arial" pitchFamily="34" charset="0"/>
              <a:buChar char="•"/>
              <a:defRPr sz="1400" kern="1200" baseline="0">
                <a:solidFill>
                  <a:schemeClr val="dk1"/>
                </a:solidFill>
                <a:latin typeface="+mn-lt"/>
                <a:ea typeface="+mn-ea"/>
                <a:cs typeface="+mn-cs"/>
              </a:defRPr>
            </a:lvl9pPr>
          </a:lstStyle>
          <a:p>
            <a:pPr marL="45720" indent="0">
              <a:buNone/>
            </a:pPr>
            <a:r>
              <a:rPr lang="es-NI" b="1" dirty="0" smtClean="0"/>
              <a:t>Preguntas y Reflexiones</a:t>
            </a:r>
            <a:endParaRPr lang="es-NI" b="1" dirty="0"/>
          </a:p>
        </p:txBody>
      </p:sp>
      <p:sp>
        <p:nvSpPr>
          <p:cNvPr id="14" name="3 Marcador de contenido"/>
          <p:cNvSpPr txBox="1">
            <a:spLocks/>
          </p:cNvSpPr>
          <p:nvPr/>
        </p:nvSpPr>
        <p:spPr>
          <a:xfrm>
            <a:off x="502345" y="3499497"/>
            <a:ext cx="5062883" cy="540000"/>
          </a:xfrm>
          <a:prstGeom prst="rect">
            <a:avLst/>
          </a:prstGeom>
          <a:ln>
            <a:no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ormAutofit/>
          </a:bodyPr>
          <a:lstStyle>
            <a:lvl1pPr marL="274320" indent="-228600" algn="l" defTabSz="914400" rtl="0" eaLnBrk="1" latinLnBrk="0" hangingPunct="1">
              <a:lnSpc>
                <a:spcPct val="90000"/>
              </a:lnSpc>
              <a:spcBef>
                <a:spcPts val="1800"/>
              </a:spcBef>
              <a:buSzPct val="80000"/>
              <a:buFont typeface="Arial" pitchFamily="34" charset="0"/>
              <a:buChar char="•"/>
              <a:defRPr sz="2000" kern="1200">
                <a:solidFill>
                  <a:schemeClr val="dk1"/>
                </a:solidFill>
                <a:latin typeface="+mn-lt"/>
                <a:ea typeface="+mn-ea"/>
                <a:cs typeface="+mn-cs"/>
              </a:defRPr>
            </a:lvl1pPr>
            <a:lvl2pPr marL="594360" indent="-228600" algn="l" defTabSz="914400" rtl="0" eaLnBrk="1" latinLnBrk="0" hangingPunct="1">
              <a:lnSpc>
                <a:spcPct val="90000"/>
              </a:lnSpc>
              <a:spcBef>
                <a:spcPts val="1000"/>
              </a:spcBef>
              <a:buSzPct val="80000"/>
              <a:buFont typeface="Arial" pitchFamily="34" charset="0"/>
              <a:buChar char="•"/>
              <a:defRPr sz="1800" kern="1200">
                <a:solidFill>
                  <a:schemeClr val="dk1"/>
                </a:solidFill>
                <a:latin typeface="+mn-lt"/>
                <a:ea typeface="+mn-ea"/>
                <a:cs typeface="+mn-cs"/>
              </a:defRPr>
            </a:lvl2pPr>
            <a:lvl3pPr marL="914400" indent="-228600" algn="l" defTabSz="914400" rtl="0" eaLnBrk="1" latinLnBrk="0" hangingPunct="1">
              <a:lnSpc>
                <a:spcPct val="90000"/>
              </a:lnSpc>
              <a:spcBef>
                <a:spcPts val="800"/>
              </a:spcBef>
              <a:buSzPct val="80000"/>
              <a:buFont typeface="Arial" pitchFamily="34" charset="0"/>
              <a:buChar char="•"/>
              <a:defRPr sz="1600" kern="1200">
                <a:solidFill>
                  <a:schemeClr val="dk1"/>
                </a:solidFill>
                <a:latin typeface="+mn-lt"/>
                <a:ea typeface="+mn-ea"/>
                <a:cs typeface="+mn-cs"/>
              </a:defRPr>
            </a:lvl3pPr>
            <a:lvl4pPr marL="1234440" indent="-228600" algn="l" defTabSz="914400" rtl="0" eaLnBrk="1" latinLnBrk="0" hangingPunct="1">
              <a:lnSpc>
                <a:spcPct val="90000"/>
              </a:lnSpc>
              <a:spcBef>
                <a:spcPts val="800"/>
              </a:spcBef>
              <a:buSzPct val="80000"/>
              <a:buFont typeface="Arial" pitchFamily="34" charset="0"/>
              <a:buChar char="•"/>
              <a:defRPr sz="1400" kern="1200">
                <a:solidFill>
                  <a:schemeClr val="dk1"/>
                </a:solidFill>
                <a:latin typeface="+mn-lt"/>
                <a:ea typeface="+mn-ea"/>
                <a:cs typeface="+mn-cs"/>
              </a:defRPr>
            </a:lvl4pPr>
            <a:lvl5pPr marL="1554480" indent="-228600" algn="l" defTabSz="914400" rtl="0" eaLnBrk="1" latinLnBrk="0" hangingPunct="1">
              <a:lnSpc>
                <a:spcPct val="90000"/>
              </a:lnSpc>
              <a:spcBef>
                <a:spcPts val="800"/>
              </a:spcBef>
              <a:buSzPct val="80000"/>
              <a:buFont typeface="Arial" pitchFamily="34" charset="0"/>
              <a:buChar char="•"/>
              <a:defRPr sz="1400" kern="1200">
                <a:solidFill>
                  <a:schemeClr val="dk1"/>
                </a:solidFill>
                <a:latin typeface="+mn-lt"/>
                <a:ea typeface="+mn-ea"/>
                <a:cs typeface="+mn-cs"/>
              </a:defRPr>
            </a:lvl5pPr>
            <a:lvl6pPr marL="1874520" indent="-228600" algn="l" defTabSz="914400" rtl="0" eaLnBrk="1" latinLnBrk="0" hangingPunct="1">
              <a:lnSpc>
                <a:spcPct val="90000"/>
              </a:lnSpc>
              <a:spcBef>
                <a:spcPts val="800"/>
              </a:spcBef>
              <a:buSzPct val="80000"/>
              <a:buFont typeface="Arial" pitchFamily="34" charset="0"/>
              <a:buChar char="•"/>
              <a:defRPr sz="1400" kern="1200">
                <a:solidFill>
                  <a:schemeClr val="dk1"/>
                </a:solidFill>
                <a:latin typeface="+mn-lt"/>
                <a:ea typeface="+mn-ea"/>
                <a:cs typeface="+mn-cs"/>
              </a:defRPr>
            </a:lvl6pPr>
            <a:lvl7pPr marL="2194560" indent="-228600" algn="l" defTabSz="914400" rtl="0" eaLnBrk="1" latinLnBrk="0" hangingPunct="1">
              <a:lnSpc>
                <a:spcPct val="90000"/>
              </a:lnSpc>
              <a:spcBef>
                <a:spcPts val="800"/>
              </a:spcBef>
              <a:buSzPct val="80000"/>
              <a:buFont typeface="Arial" pitchFamily="34" charset="0"/>
              <a:buChar char="•"/>
              <a:defRPr sz="1400" kern="1200" baseline="0">
                <a:solidFill>
                  <a:schemeClr val="dk1"/>
                </a:solidFill>
                <a:latin typeface="+mn-lt"/>
                <a:ea typeface="+mn-ea"/>
                <a:cs typeface="+mn-cs"/>
              </a:defRPr>
            </a:lvl7pPr>
            <a:lvl8pPr marL="2514600" indent="-228600" algn="l" defTabSz="914400" rtl="0" eaLnBrk="1" latinLnBrk="0" hangingPunct="1">
              <a:lnSpc>
                <a:spcPct val="90000"/>
              </a:lnSpc>
              <a:spcBef>
                <a:spcPts val="800"/>
              </a:spcBef>
              <a:buSzPct val="80000"/>
              <a:buFont typeface="Arial" pitchFamily="34" charset="0"/>
              <a:buChar char="•"/>
              <a:defRPr sz="1400" kern="1200" baseline="0">
                <a:solidFill>
                  <a:schemeClr val="dk1"/>
                </a:solidFill>
                <a:latin typeface="+mn-lt"/>
                <a:ea typeface="+mn-ea"/>
                <a:cs typeface="+mn-cs"/>
              </a:defRPr>
            </a:lvl8pPr>
            <a:lvl9pPr marL="2834640" indent="-228600" algn="l" defTabSz="914400" rtl="0" eaLnBrk="1" latinLnBrk="0" hangingPunct="1">
              <a:lnSpc>
                <a:spcPct val="90000"/>
              </a:lnSpc>
              <a:spcBef>
                <a:spcPts val="800"/>
              </a:spcBef>
              <a:buSzPct val="80000"/>
              <a:buFont typeface="Arial" pitchFamily="34" charset="0"/>
              <a:buChar char="•"/>
              <a:defRPr sz="1400" kern="1200" baseline="0">
                <a:solidFill>
                  <a:schemeClr val="dk1"/>
                </a:solidFill>
                <a:latin typeface="+mn-lt"/>
                <a:ea typeface="+mn-ea"/>
                <a:cs typeface="+mn-cs"/>
              </a:defRPr>
            </a:lvl9pPr>
          </a:lstStyle>
          <a:p>
            <a:pPr marL="45720" indent="0">
              <a:buNone/>
            </a:pPr>
            <a:r>
              <a:rPr lang="es-NI" b="1" dirty="0" smtClean="0"/>
              <a:t>Fortalezas, Debilidades y Expectativas</a:t>
            </a:r>
            <a:endParaRPr lang="es-NI" b="1" dirty="0"/>
          </a:p>
        </p:txBody>
      </p:sp>
      <p:pic>
        <p:nvPicPr>
          <p:cNvPr id="6146" name="Picture 2" descr="F:\DESTREZAS BASICAS IFEN\EVALUACION IFEN 2013\Fotos evaluacion\Evaluacion 2013 (1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03561" y="995836"/>
            <a:ext cx="6488439" cy="48663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0695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ítulo 12"/>
          <p:cNvSpPr>
            <a:spLocks noGrp="1"/>
          </p:cNvSpPr>
          <p:nvPr>
            <p:ph type="title"/>
          </p:nvPr>
        </p:nvSpPr>
        <p:spPr>
          <a:xfrm>
            <a:off x="1689351" y="161722"/>
            <a:ext cx="1908000" cy="648000"/>
          </a:xfrm>
        </p:spPr>
        <p:txBody>
          <a:bodyPr/>
          <a:lstStyle/>
          <a:p>
            <a:pPr marL="0" indent="0" algn="l" defTabSz="914400">
              <a:lnSpc>
                <a:spcPct val="90000"/>
              </a:lnSpc>
              <a:spcBef>
                <a:spcPts val="0"/>
              </a:spcBef>
              <a:buNone/>
            </a:pPr>
            <a:r>
              <a:rPr lang="es-ES" sz="3400" b="1" i="0" noProof="1" smtClean="0">
                <a:solidFill>
                  <a:srgbClr val="624D38">
                    <a:lumMod val="75000"/>
                  </a:srgbClr>
                </a:solidFill>
                <a:latin typeface="Century Gothic"/>
                <a:ea typeface="+mj-ea"/>
                <a:cs typeface="+mj-cs"/>
              </a:rPr>
              <a:t>Agenda</a:t>
            </a:r>
            <a:endParaRPr lang="es-ES" sz="3400" b="1" i="0" noProof="1">
              <a:solidFill>
                <a:srgbClr val="624D38">
                  <a:lumMod val="75000"/>
                </a:srgbClr>
              </a:solidFill>
              <a:latin typeface="Century Gothic"/>
              <a:ea typeface="+mj-ea"/>
              <a:cs typeface="+mj-cs"/>
            </a:endParaRPr>
          </a:p>
        </p:txBody>
      </p:sp>
      <p:sp>
        <p:nvSpPr>
          <p:cNvPr id="4" name="3 Marcador de contenido"/>
          <p:cNvSpPr>
            <a:spLocks noGrp="1"/>
          </p:cNvSpPr>
          <p:nvPr>
            <p:ph idx="1"/>
          </p:nvPr>
        </p:nvSpPr>
        <p:spPr>
          <a:xfrm>
            <a:off x="366102" y="955328"/>
            <a:ext cx="5073001" cy="540000"/>
          </a:xfrm>
        </p:spPr>
        <p:style>
          <a:lnRef idx="2">
            <a:schemeClr val="accent1"/>
          </a:lnRef>
          <a:fillRef idx="1">
            <a:schemeClr val="lt1"/>
          </a:fillRef>
          <a:effectRef idx="0">
            <a:schemeClr val="accent1"/>
          </a:effectRef>
          <a:fontRef idx="minor">
            <a:schemeClr val="dk1"/>
          </a:fontRef>
        </p:style>
        <p:txBody>
          <a:bodyPr>
            <a:normAutofit/>
          </a:bodyPr>
          <a:lstStyle/>
          <a:p>
            <a:pPr marL="45720" lvl="0" indent="0">
              <a:buNone/>
            </a:pPr>
            <a:r>
              <a:rPr lang="es-NI" b="1" dirty="0" smtClean="0"/>
              <a:t>Antecedentes y propósito</a:t>
            </a:r>
            <a:endParaRPr lang="es-NI" b="1" dirty="0"/>
          </a:p>
          <a:p>
            <a:pPr marL="45720" indent="0">
              <a:buNone/>
            </a:pPr>
            <a:endParaRPr lang="es-NI" b="1" dirty="0"/>
          </a:p>
        </p:txBody>
      </p:sp>
      <p:sp>
        <p:nvSpPr>
          <p:cNvPr id="7" name="3 Marcador de contenido"/>
          <p:cNvSpPr txBox="1">
            <a:spLocks/>
          </p:cNvSpPr>
          <p:nvPr/>
        </p:nvSpPr>
        <p:spPr>
          <a:xfrm>
            <a:off x="366102" y="1731745"/>
            <a:ext cx="5073001" cy="540000"/>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ormAutofit/>
          </a:bodyPr>
          <a:lstStyle>
            <a:lvl1pPr marL="274320" indent="-228600" algn="l" defTabSz="914400" rtl="0" eaLnBrk="1" latinLnBrk="0" hangingPunct="1">
              <a:lnSpc>
                <a:spcPct val="90000"/>
              </a:lnSpc>
              <a:spcBef>
                <a:spcPts val="1800"/>
              </a:spcBef>
              <a:buSzPct val="80000"/>
              <a:buFont typeface="Arial" pitchFamily="34" charset="0"/>
              <a:buChar char="•"/>
              <a:defRPr sz="2000" kern="1200">
                <a:solidFill>
                  <a:schemeClr val="dk1"/>
                </a:solidFill>
                <a:latin typeface="+mn-lt"/>
                <a:ea typeface="+mn-ea"/>
                <a:cs typeface="+mn-cs"/>
              </a:defRPr>
            </a:lvl1pPr>
            <a:lvl2pPr marL="594360" indent="-228600" algn="l" defTabSz="914400" rtl="0" eaLnBrk="1" latinLnBrk="0" hangingPunct="1">
              <a:lnSpc>
                <a:spcPct val="90000"/>
              </a:lnSpc>
              <a:spcBef>
                <a:spcPts val="1000"/>
              </a:spcBef>
              <a:buSzPct val="80000"/>
              <a:buFont typeface="Arial" pitchFamily="34" charset="0"/>
              <a:buChar char="•"/>
              <a:defRPr sz="1800" kern="1200">
                <a:solidFill>
                  <a:schemeClr val="dk1"/>
                </a:solidFill>
                <a:latin typeface="+mn-lt"/>
                <a:ea typeface="+mn-ea"/>
                <a:cs typeface="+mn-cs"/>
              </a:defRPr>
            </a:lvl2pPr>
            <a:lvl3pPr marL="914400" indent="-228600" algn="l" defTabSz="914400" rtl="0" eaLnBrk="1" latinLnBrk="0" hangingPunct="1">
              <a:lnSpc>
                <a:spcPct val="90000"/>
              </a:lnSpc>
              <a:spcBef>
                <a:spcPts val="800"/>
              </a:spcBef>
              <a:buSzPct val="80000"/>
              <a:buFont typeface="Arial" pitchFamily="34" charset="0"/>
              <a:buChar char="•"/>
              <a:defRPr sz="1600" kern="1200">
                <a:solidFill>
                  <a:schemeClr val="dk1"/>
                </a:solidFill>
                <a:latin typeface="+mn-lt"/>
                <a:ea typeface="+mn-ea"/>
                <a:cs typeface="+mn-cs"/>
              </a:defRPr>
            </a:lvl3pPr>
            <a:lvl4pPr marL="1234440" indent="-228600" algn="l" defTabSz="914400" rtl="0" eaLnBrk="1" latinLnBrk="0" hangingPunct="1">
              <a:lnSpc>
                <a:spcPct val="90000"/>
              </a:lnSpc>
              <a:spcBef>
                <a:spcPts val="800"/>
              </a:spcBef>
              <a:buSzPct val="80000"/>
              <a:buFont typeface="Arial" pitchFamily="34" charset="0"/>
              <a:buChar char="•"/>
              <a:defRPr sz="1400" kern="1200">
                <a:solidFill>
                  <a:schemeClr val="dk1"/>
                </a:solidFill>
                <a:latin typeface="+mn-lt"/>
                <a:ea typeface="+mn-ea"/>
                <a:cs typeface="+mn-cs"/>
              </a:defRPr>
            </a:lvl4pPr>
            <a:lvl5pPr marL="1554480" indent="-228600" algn="l" defTabSz="914400" rtl="0" eaLnBrk="1" latinLnBrk="0" hangingPunct="1">
              <a:lnSpc>
                <a:spcPct val="90000"/>
              </a:lnSpc>
              <a:spcBef>
                <a:spcPts val="800"/>
              </a:spcBef>
              <a:buSzPct val="80000"/>
              <a:buFont typeface="Arial" pitchFamily="34" charset="0"/>
              <a:buChar char="•"/>
              <a:defRPr sz="1400" kern="1200">
                <a:solidFill>
                  <a:schemeClr val="dk1"/>
                </a:solidFill>
                <a:latin typeface="+mn-lt"/>
                <a:ea typeface="+mn-ea"/>
                <a:cs typeface="+mn-cs"/>
              </a:defRPr>
            </a:lvl5pPr>
            <a:lvl6pPr marL="1874520" indent="-228600" algn="l" defTabSz="914400" rtl="0" eaLnBrk="1" latinLnBrk="0" hangingPunct="1">
              <a:lnSpc>
                <a:spcPct val="90000"/>
              </a:lnSpc>
              <a:spcBef>
                <a:spcPts val="800"/>
              </a:spcBef>
              <a:buSzPct val="80000"/>
              <a:buFont typeface="Arial" pitchFamily="34" charset="0"/>
              <a:buChar char="•"/>
              <a:defRPr sz="1400" kern="1200">
                <a:solidFill>
                  <a:schemeClr val="dk1"/>
                </a:solidFill>
                <a:latin typeface="+mn-lt"/>
                <a:ea typeface="+mn-ea"/>
                <a:cs typeface="+mn-cs"/>
              </a:defRPr>
            </a:lvl6pPr>
            <a:lvl7pPr marL="2194560" indent="-228600" algn="l" defTabSz="914400" rtl="0" eaLnBrk="1" latinLnBrk="0" hangingPunct="1">
              <a:lnSpc>
                <a:spcPct val="90000"/>
              </a:lnSpc>
              <a:spcBef>
                <a:spcPts val="800"/>
              </a:spcBef>
              <a:buSzPct val="80000"/>
              <a:buFont typeface="Arial" pitchFamily="34" charset="0"/>
              <a:buChar char="•"/>
              <a:defRPr sz="1400" kern="1200" baseline="0">
                <a:solidFill>
                  <a:schemeClr val="dk1"/>
                </a:solidFill>
                <a:latin typeface="+mn-lt"/>
                <a:ea typeface="+mn-ea"/>
                <a:cs typeface="+mn-cs"/>
              </a:defRPr>
            </a:lvl7pPr>
            <a:lvl8pPr marL="2514600" indent="-228600" algn="l" defTabSz="914400" rtl="0" eaLnBrk="1" latinLnBrk="0" hangingPunct="1">
              <a:lnSpc>
                <a:spcPct val="90000"/>
              </a:lnSpc>
              <a:spcBef>
                <a:spcPts val="800"/>
              </a:spcBef>
              <a:buSzPct val="80000"/>
              <a:buFont typeface="Arial" pitchFamily="34" charset="0"/>
              <a:buChar char="•"/>
              <a:defRPr sz="1400" kern="1200" baseline="0">
                <a:solidFill>
                  <a:schemeClr val="dk1"/>
                </a:solidFill>
                <a:latin typeface="+mn-lt"/>
                <a:ea typeface="+mn-ea"/>
                <a:cs typeface="+mn-cs"/>
              </a:defRPr>
            </a:lvl8pPr>
            <a:lvl9pPr marL="2834640" indent="-228600" algn="l" defTabSz="914400" rtl="0" eaLnBrk="1" latinLnBrk="0" hangingPunct="1">
              <a:lnSpc>
                <a:spcPct val="90000"/>
              </a:lnSpc>
              <a:spcBef>
                <a:spcPts val="800"/>
              </a:spcBef>
              <a:buSzPct val="80000"/>
              <a:buFont typeface="Arial" pitchFamily="34" charset="0"/>
              <a:buChar char="•"/>
              <a:defRPr sz="1400" kern="1200" baseline="0">
                <a:solidFill>
                  <a:schemeClr val="dk1"/>
                </a:solidFill>
                <a:latin typeface="+mn-lt"/>
                <a:ea typeface="+mn-ea"/>
                <a:cs typeface="+mn-cs"/>
              </a:defRPr>
            </a:lvl9pPr>
          </a:lstStyle>
          <a:p>
            <a:pPr marL="45720" indent="0">
              <a:buNone/>
            </a:pPr>
            <a:r>
              <a:rPr lang="es-NI" b="1" dirty="0" smtClean="0"/>
              <a:t>Metodología</a:t>
            </a:r>
          </a:p>
        </p:txBody>
      </p:sp>
      <p:sp>
        <p:nvSpPr>
          <p:cNvPr id="9" name="3 Marcador de contenido"/>
          <p:cNvSpPr txBox="1">
            <a:spLocks/>
          </p:cNvSpPr>
          <p:nvPr/>
        </p:nvSpPr>
        <p:spPr>
          <a:xfrm>
            <a:off x="366102" y="2508162"/>
            <a:ext cx="5073001" cy="540000"/>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ormAutofit/>
          </a:bodyPr>
          <a:lstStyle>
            <a:lvl1pPr marL="274320" indent="-228600" algn="l" defTabSz="914400" rtl="0" eaLnBrk="1" latinLnBrk="0" hangingPunct="1">
              <a:lnSpc>
                <a:spcPct val="90000"/>
              </a:lnSpc>
              <a:spcBef>
                <a:spcPts val="1800"/>
              </a:spcBef>
              <a:buSzPct val="80000"/>
              <a:buFont typeface="Arial" pitchFamily="34" charset="0"/>
              <a:buChar char="•"/>
              <a:defRPr sz="2000" kern="1200">
                <a:solidFill>
                  <a:schemeClr val="dk1"/>
                </a:solidFill>
                <a:latin typeface="+mn-lt"/>
                <a:ea typeface="+mn-ea"/>
                <a:cs typeface="+mn-cs"/>
              </a:defRPr>
            </a:lvl1pPr>
            <a:lvl2pPr marL="594360" indent="-228600" algn="l" defTabSz="914400" rtl="0" eaLnBrk="1" latinLnBrk="0" hangingPunct="1">
              <a:lnSpc>
                <a:spcPct val="90000"/>
              </a:lnSpc>
              <a:spcBef>
                <a:spcPts val="1000"/>
              </a:spcBef>
              <a:buSzPct val="80000"/>
              <a:buFont typeface="Arial" pitchFamily="34" charset="0"/>
              <a:buChar char="•"/>
              <a:defRPr sz="1800" kern="1200">
                <a:solidFill>
                  <a:schemeClr val="dk1"/>
                </a:solidFill>
                <a:latin typeface="+mn-lt"/>
                <a:ea typeface="+mn-ea"/>
                <a:cs typeface="+mn-cs"/>
              </a:defRPr>
            </a:lvl2pPr>
            <a:lvl3pPr marL="914400" indent="-228600" algn="l" defTabSz="914400" rtl="0" eaLnBrk="1" latinLnBrk="0" hangingPunct="1">
              <a:lnSpc>
                <a:spcPct val="90000"/>
              </a:lnSpc>
              <a:spcBef>
                <a:spcPts val="800"/>
              </a:spcBef>
              <a:buSzPct val="80000"/>
              <a:buFont typeface="Arial" pitchFamily="34" charset="0"/>
              <a:buChar char="•"/>
              <a:defRPr sz="1600" kern="1200">
                <a:solidFill>
                  <a:schemeClr val="dk1"/>
                </a:solidFill>
                <a:latin typeface="+mn-lt"/>
                <a:ea typeface="+mn-ea"/>
                <a:cs typeface="+mn-cs"/>
              </a:defRPr>
            </a:lvl3pPr>
            <a:lvl4pPr marL="1234440" indent="-228600" algn="l" defTabSz="914400" rtl="0" eaLnBrk="1" latinLnBrk="0" hangingPunct="1">
              <a:lnSpc>
                <a:spcPct val="90000"/>
              </a:lnSpc>
              <a:spcBef>
                <a:spcPts val="800"/>
              </a:spcBef>
              <a:buSzPct val="80000"/>
              <a:buFont typeface="Arial" pitchFamily="34" charset="0"/>
              <a:buChar char="•"/>
              <a:defRPr sz="1400" kern="1200">
                <a:solidFill>
                  <a:schemeClr val="dk1"/>
                </a:solidFill>
                <a:latin typeface="+mn-lt"/>
                <a:ea typeface="+mn-ea"/>
                <a:cs typeface="+mn-cs"/>
              </a:defRPr>
            </a:lvl4pPr>
            <a:lvl5pPr marL="1554480" indent="-228600" algn="l" defTabSz="914400" rtl="0" eaLnBrk="1" latinLnBrk="0" hangingPunct="1">
              <a:lnSpc>
                <a:spcPct val="90000"/>
              </a:lnSpc>
              <a:spcBef>
                <a:spcPts val="800"/>
              </a:spcBef>
              <a:buSzPct val="80000"/>
              <a:buFont typeface="Arial" pitchFamily="34" charset="0"/>
              <a:buChar char="•"/>
              <a:defRPr sz="1400" kern="1200">
                <a:solidFill>
                  <a:schemeClr val="dk1"/>
                </a:solidFill>
                <a:latin typeface="+mn-lt"/>
                <a:ea typeface="+mn-ea"/>
                <a:cs typeface="+mn-cs"/>
              </a:defRPr>
            </a:lvl5pPr>
            <a:lvl6pPr marL="1874520" indent="-228600" algn="l" defTabSz="914400" rtl="0" eaLnBrk="1" latinLnBrk="0" hangingPunct="1">
              <a:lnSpc>
                <a:spcPct val="90000"/>
              </a:lnSpc>
              <a:spcBef>
                <a:spcPts val="800"/>
              </a:spcBef>
              <a:buSzPct val="80000"/>
              <a:buFont typeface="Arial" pitchFamily="34" charset="0"/>
              <a:buChar char="•"/>
              <a:defRPr sz="1400" kern="1200">
                <a:solidFill>
                  <a:schemeClr val="dk1"/>
                </a:solidFill>
                <a:latin typeface="+mn-lt"/>
                <a:ea typeface="+mn-ea"/>
                <a:cs typeface="+mn-cs"/>
              </a:defRPr>
            </a:lvl6pPr>
            <a:lvl7pPr marL="2194560" indent="-228600" algn="l" defTabSz="914400" rtl="0" eaLnBrk="1" latinLnBrk="0" hangingPunct="1">
              <a:lnSpc>
                <a:spcPct val="90000"/>
              </a:lnSpc>
              <a:spcBef>
                <a:spcPts val="800"/>
              </a:spcBef>
              <a:buSzPct val="80000"/>
              <a:buFont typeface="Arial" pitchFamily="34" charset="0"/>
              <a:buChar char="•"/>
              <a:defRPr sz="1400" kern="1200" baseline="0">
                <a:solidFill>
                  <a:schemeClr val="dk1"/>
                </a:solidFill>
                <a:latin typeface="+mn-lt"/>
                <a:ea typeface="+mn-ea"/>
                <a:cs typeface="+mn-cs"/>
              </a:defRPr>
            </a:lvl7pPr>
            <a:lvl8pPr marL="2514600" indent="-228600" algn="l" defTabSz="914400" rtl="0" eaLnBrk="1" latinLnBrk="0" hangingPunct="1">
              <a:lnSpc>
                <a:spcPct val="90000"/>
              </a:lnSpc>
              <a:spcBef>
                <a:spcPts val="800"/>
              </a:spcBef>
              <a:buSzPct val="80000"/>
              <a:buFont typeface="Arial" pitchFamily="34" charset="0"/>
              <a:buChar char="•"/>
              <a:defRPr sz="1400" kern="1200" baseline="0">
                <a:solidFill>
                  <a:schemeClr val="dk1"/>
                </a:solidFill>
                <a:latin typeface="+mn-lt"/>
                <a:ea typeface="+mn-ea"/>
                <a:cs typeface="+mn-cs"/>
              </a:defRPr>
            </a:lvl8pPr>
            <a:lvl9pPr marL="2834640" indent="-228600" algn="l" defTabSz="914400" rtl="0" eaLnBrk="1" latinLnBrk="0" hangingPunct="1">
              <a:lnSpc>
                <a:spcPct val="90000"/>
              </a:lnSpc>
              <a:spcBef>
                <a:spcPts val="800"/>
              </a:spcBef>
              <a:buSzPct val="80000"/>
              <a:buFont typeface="Arial" pitchFamily="34" charset="0"/>
              <a:buChar char="•"/>
              <a:defRPr sz="1400" kern="1200" baseline="0">
                <a:solidFill>
                  <a:schemeClr val="dk1"/>
                </a:solidFill>
                <a:latin typeface="+mn-lt"/>
                <a:ea typeface="+mn-ea"/>
                <a:cs typeface="+mn-cs"/>
              </a:defRPr>
            </a:lvl9pPr>
          </a:lstStyle>
          <a:p>
            <a:pPr marL="45720" indent="0">
              <a:buNone/>
            </a:pPr>
            <a:r>
              <a:rPr lang="es-NI" b="1" dirty="0" smtClean="0"/>
              <a:t>Resultados</a:t>
            </a:r>
          </a:p>
          <a:p>
            <a:endParaRPr lang="es-NI" b="1" dirty="0"/>
          </a:p>
        </p:txBody>
      </p:sp>
      <p:sp>
        <p:nvSpPr>
          <p:cNvPr id="10" name="3 Marcador de contenido"/>
          <p:cNvSpPr txBox="1">
            <a:spLocks/>
          </p:cNvSpPr>
          <p:nvPr/>
        </p:nvSpPr>
        <p:spPr>
          <a:xfrm>
            <a:off x="366102" y="4060996"/>
            <a:ext cx="5073001" cy="540000"/>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ormAutofit/>
          </a:bodyPr>
          <a:lstStyle>
            <a:lvl1pPr marL="274320" indent="-228600" algn="l" defTabSz="914400" rtl="0" eaLnBrk="1" latinLnBrk="0" hangingPunct="1">
              <a:lnSpc>
                <a:spcPct val="90000"/>
              </a:lnSpc>
              <a:spcBef>
                <a:spcPts val="1800"/>
              </a:spcBef>
              <a:buSzPct val="80000"/>
              <a:buFont typeface="Arial" pitchFamily="34" charset="0"/>
              <a:buChar char="•"/>
              <a:defRPr sz="2000" kern="1200">
                <a:solidFill>
                  <a:schemeClr val="dk1"/>
                </a:solidFill>
                <a:latin typeface="+mn-lt"/>
                <a:ea typeface="+mn-ea"/>
                <a:cs typeface="+mn-cs"/>
              </a:defRPr>
            </a:lvl1pPr>
            <a:lvl2pPr marL="594360" indent="-228600" algn="l" defTabSz="914400" rtl="0" eaLnBrk="1" latinLnBrk="0" hangingPunct="1">
              <a:lnSpc>
                <a:spcPct val="90000"/>
              </a:lnSpc>
              <a:spcBef>
                <a:spcPts val="1000"/>
              </a:spcBef>
              <a:buSzPct val="80000"/>
              <a:buFont typeface="Arial" pitchFamily="34" charset="0"/>
              <a:buChar char="•"/>
              <a:defRPr sz="1800" kern="1200">
                <a:solidFill>
                  <a:schemeClr val="dk1"/>
                </a:solidFill>
                <a:latin typeface="+mn-lt"/>
                <a:ea typeface="+mn-ea"/>
                <a:cs typeface="+mn-cs"/>
              </a:defRPr>
            </a:lvl2pPr>
            <a:lvl3pPr marL="914400" indent="-228600" algn="l" defTabSz="914400" rtl="0" eaLnBrk="1" latinLnBrk="0" hangingPunct="1">
              <a:lnSpc>
                <a:spcPct val="90000"/>
              </a:lnSpc>
              <a:spcBef>
                <a:spcPts val="800"/>
              </a:spcBef>
              <a:buSzPct val="80000"/>
              <a:buFont typeface="Arial" pitchFamily="34" charset="0"/>
              <a:buChar char="•"/>
              <a:defRPr sz="1600" kern="1200">
                <a:solidFill>
                  <a:schemeClr val="dk1"/>
                </a:solidFill>
                <a:latin typeface="+mn-lt"/>
                <a:ea typeface="+mn-ea"/>
                <a:cs typeface="+mn-cs"/>
              </a:defRPr>
            </a:lvl3pPr>
            <a:lvl4pPr marL="1234440" indent="-228600" algn="l" defTabSz="914400" rtl="0" eaLnBrk="1" latinLnBrk="0" hangingPunct="1">
              <a:lnSpc>
                <a:spcPct val="90000"/>
              </a:lnSpc>
              <a:spcBef>
                <a:spcPts val="800"/>
              </a:spcBef>
              <a:buSzPct val="80000"/>
              <a:buFont typeface="Arial" pitchFamily="34" charset="0"/>
              <a:buChar char="•"/>
              <a:defRPr sz="1400" kern="1200">
                <a:solidFill>
                  <a:schemeClr val="dk1"/>
                </a:solidFill>
                <a:latin typeface="+mn-lt"/>
                <a:ea typeface="+mn-ea"/>
                <a:cs typeface="+mn-cs"/>
              </a:defRPr>
            </a:lvl4pPr>
            <a:lvl5pPr marL="1554480" indent="-228600" algn="l" defTabSz="914400" rtl="0" eaLnBrk="1" latinLnBrk="0" hangingPunct="1">
              <a:lnSpc>
                <a:spcPct val="90000"/>
              </a:lnSpc>
              <a:spcBef>
                <a:spcPts val="800"/>
              </a:spcBef>
              <a:buSzPct val="80000"/>
              <a:buFont typeface="Arial" pitchFamily="34" charset="0"/>
              <a:buChar char="•"/>
              <a:defRPr sz="1400" kern="1200">
                <a:solidFill>
                  <a:schemeClr val="dk1"/>
                </a:solidFill>
                <a:latin typeface="+mn-lt"/>
                <a:ea typeface="+mn-ea"/>
                <a:cs typeface="+mn-cs"/>
              </a:defRPr>
            </a:lvl5pPr>
            <a:lvl6pPr marL="1874520" indent="-228600" algn="l" defTabSz="914400" rtl="0" eaLnBrk="1" latinLnBrk="0" hangingPunct="1">
              <a:lnSpc>
                <a:spcPct val="90000"/>
              </a:lnSpc>
              <a:spcBef>
                <a:spcPts val="800"/>
              </a:spcBef>
              <a:buSzPct val="80000"/>
              <a:buFont typeface="Arial" pitchFamily="34" charset="0"/>
              <a:buChar char="•"/>
              <a:defRPr sz="1400" kern="1200">
                <a:solidFill>
                  <a:schemeClr val="dk1"/>
                </a:solidFill>
                <a:latin typeface="+mn-lt"/>
                <a:ea typeface="+mn-ea"/>
                <a:cs typeface="+mn-cs"/>
              </a:defRPr>
            </a:lvl6pPr>
            <a:lvl7pPr marL="2194560" indent="-228600" algn="l" defTabSz="914400" rtl="0" eaLnBrk="1" latinLnBrk="0" hangingPunct="1">
              <a:lnSpc>
                <a:spcPct val="90000"/>
              </a:lnSpc>
              <a:spcBef>
                <a:spcPts val="800"/>
              </a:spcBef>
              <a:buSzPct val="80000"/>
              <a:buFont typeface="Arial" pitchFamily="34" charset="0"/>
              <a:buChar char="•"/>
              <a:defRPr sz="1400" kern="1200" baseline="0">
                <a:solidFill>
                  <a:schemeClr val="dk1"/>
                </a:solidFill>
                <a:latin typeface="+mn-lt"/>
                <a:ea typeface="+mn-ea"/>
                <a:cs typeface="+mn-cs"/>
              </a:defRPr>
            </a:lvl7pPr>
            <a:lvl8pPr marL="2514600" indent="-228600" algn="l" defTabSz="914400" rtl="0" eaLnBrk="1" latinLnBrk="0" hangingPunct="1">
              <a:lnSpc>
                <a:spcPct val="90000"/>
              </a:lnSpc>
              <a:spcBef>
                <a:spcPts val="800"/>
              </a:spcBef>
              <a:buSzPct val="80000"/>
              <a:buFont typeface="Arial" pitchFamily="34" charset="0"/>
              <a:buChar char="•"/>
              <a:defRPr sz="1400" kern="1200" baseline="0">
                <a:solidFill>
                  <a:schemeClr val="dk1"/>
                </a:solidFill>
                <a:latin typeface="+mn-lt"/>
                <a:ea typeface="+mn-ea"/>
                <a:cs typeface="+mn-cs"/>
              </a:defRPr>
            </a:lvl8pPr>
            <a:lvl9pPr marL="2834640" indent="-228600" algn="l" defTabSz="914400" rtl="0" eaLnBrk="1" latinLnBrk="0" hangingPunct="1">
              <a:lnSpc>
                <a:spcPct val="90000"/>
              </a:lnSpc>
              <a:spcBef>
                <a:spcPts val="800"/>
              </a:spcBef>
              <a:buSzPct val="80000"/>
              <a:buFont typeface="Arial" pitchFamily="34" charset="0"/>
              <a:buChar char="•"/>
              <a:defRPr sz="1400" kern="1200" baseline="0">
                <a:solidFill>
                  <a:schemeClr val="dk1"/>
                </a:solidFill>
                <a:latin typeface="+mn-lt"/>
                <a:ea typeface="+mn-ea"/>
                <a:cs typeface="+mn-cs"/>
              </a:defRPr>
            </a:lvl9pPr>
          </a:lstStyle>
          <a:p>
            <a:pPr marL="45720" indent="0">
              <a:buNone/>
            </a:pPr>
            <a:r>
              <a:rPr lang="es-NI" b="1" dirty="0" smtClean="0"/>
              <a:t>Recomendaciones</a:t>
            </a:r>
          </a:p>
          <a:p>
            <a:pPr marL="45720" indent="0">
              <a:buNone/>
            </a:pPr>
            <a:endParaRPr lang="es-NI" b="1" dirty="0"/>
          </a:p>
        </p:txBody>
      </p:sp>
      <p:sp>
        <p:nvSpPr>
          <p:cNvPr id="12" name="3 Marcador de contenido"/>
          <p:cNvSpPr txBox="1">
            <a:spLocks/>
          </p:cNvSpPr>
          <p:nvPr/>
        </p:nvSpPr>
        <p:spPr>
          <a:xfrm>
            <a:off x="366102" y="4837413"/>
            <a:ext cx="5073001" cy="540000"/>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ormAutofit/>
          </a:bodyPr>
          <a:lstStyle>
            <a:lvl1pPr marL="274320" indent="-228600" algn="l" defTabSz="914400" rtl="0" eaLnBrk="1" latinLnBrk="0" hangingPunct="1">
              <a:lnSpc>
                <a:spcPct val="90000"/>
              </a:lnSpc>
              <a:spcBef>
                <a:spcPts val="1800"/>
              </a:spcBef>
              <a:buSzPct val="80000"/>
              <a:buFont typeface="Arial" pitchFamily="34" charset="0"/>
              <a:buChar char="•"/>
              <a:defRPr sz="2000" kern="1200">
                <a:solidFill>
                  <a:schemeClr val="dk1"/>
                </a:solidFill>
                <a:latin typeface="+mn-lt"/>
                <a:ea typeface="+mn-ea"/>
                <a:cs typeface="+mn-cs"/>
              </a:defRPr>
            </a:lvl1pPr>
            <a:lvl2pPr marL="594360" indent="-228600" algn="l" defTabSz="914400" rtl="0" eaLnBrk="1" latinLnBrk="0" hangingPunct="1">
              <a:lnSpc>
                <a:spcPct val="90000"/>
              </a:lnSpc>
              <a:spcBef>
                <a:spcPts val="1000"/>
              </a:spcBef>
              <a:buSzPct val="80000"/>
              <a:buFont typeface="Arial" pitchFamily="34" charset="0"/>
              <a:buChar char="•"/>
              <a:defRPr sz="1800" kern="1200">
                <a:solidFill>
                  <a:schemeClr val="dk1"/>
                </a:solidFill>
                <a:latin typeface="+mn-lt"/>
                <a:ea typeface="+mn-ea"/>
                <a:cs typeface="+mn-cs"/>
              </a:defRPr>
            </a:lvl2pPr>
            <a:lvl3pPr marL="914400" indent="-228600" algn="l" defTabSz="914400" rtl="0" eaLnBrk="1" latinLnBrk="0" hangingPunct="1">
              <a:lnSpc>
                <a:spcPct val="90000"/>
              </a:lnSpc>
              <a:spcBef>
                <a:spcPts val="800"/>
              </a:spcBef>
              <a:buSzPct val="80000"/>
              <a:buFont typeface="Arial" pitchFamily="34" charset="0"/>
              <a:buChar char="•"/>
              <a:defRPr sz="1600" kern="1200">
                <a:solidFill>
                  <a:schemeClr val="dk1"/>
                </a:solidFill>
                <a:latin typeface="+mn-lt"/>
                <a:ea typeface="+mn-ea"/>
                <a:cs typeface="+mn-cs"/>
              </a:defRPr>
            </a:lvl3pPr>
            <a:lvl4pPr marL="1234440" indent="-228600" algn="l" defTabSz="914400" rtl="0" eaLnBrk="1" latinLnBrk="0" hangingPunct="1">
              <a:lnSpc>
                <a:spcPct val="90000"/>
              </a:lnSpc>
              <a:spcBef>
                <a:spcPts val="800"/>
              </a:spcBef>
              <a:buSzPct val="80000"/>
              <a:buFont typeface="Arial" pitchFamily="34" charset="0"/>
              <a:buChar char="•"/>
              <a:defRPr sz="1400" kern="1200">
                <a:solidFill>
                  <a:schemeClr val="dk1"/>
                </a:solidFill>
                <a:latin typeface="+mn-lt"/>
                <a:ea typeface="+mn-ea"/>
                <a:cs typeface="+mn-cs"/>
              </a:defRPr>
            </a:lvl4pPr>
            <a:lvl5pPr marL="1554480" indent="-228600" algn="l" defTabSz="914400" rtl="0" eaLnBrk="1" latinLnBrk="0" hangingPunct="1">
              <a:lnSpc>
                <a:spcPct val="90000"/>
              </a:lnSpc>
              <a:spcBef>
                <a:spcPts val="800"/>
              </a:spcBef>
              <a:buSzPct val="80000"/>
              <a:buFont typeface="Arial" pitchFamily="34" charset="0"/>
              <a:buChar char="•"/>
              <a:defRPr sz="1400" kern="1200">
                <a:solidFill>
                  <a:schemeClr val="dk1"/>
                </a:solidFill>
                <a:latin typeface="+mn-lt"/>
                <a:ea typeface="+mn-ea"/>
                <a:cs typeface="+mn-cs"/>
              </a:defRPr>
            </a:lvl5pPr>
            <a:lvl6pPr marL="1874520" indent="-228600" algn="l" defTabSz="914400" rtl="0" eaLnBrk="1" latinLnBrk="0" hangingPunct="1">
              <a:lnSpc>
                <a:spcPct val="90000"/>
              </a:lnSpc>
              <a:spcBef>
                <a:spcPts val="800"/>
              </a:spcBef>
              <a:buSzPct val="80000"/>
              <a:buFont typeface="Arial" pitchFamily="34" charset="0"/>
              <a:buChar char="•"/>
              <a:defRPr sz="1400" kern="1200">
                <a:solidFill>
                  <a:schemeClr val="dk1"/>
                </a:solidFill>
                <a:latin typeface="+mn-lt"/>
                <a:ea typeface="+mn-ea"/>
                <a:cs typeface="+mn-cs"/>
              </a:defRPr>
            </a:lvl6pPr>
            <a:lvl7pPr marL="2194560" indent="-228600" algn="l" defTabSz="914400" rtl="0" eaLnBrk="1" latinLnBrk="0" hangingPunct="1">
              <a:lnSpc>
                <a:spcPct val="90000"/>
              </a:lnSpc>
              <a:spcBef>
                <a:spcPts val="800"/>
              </a:spcBef>
              <a:buSzPct val="80000"/>
              <a:buFont typeface="Arial" pitchFamily="34" charset="0"/>
              <a:buChar char="•"/>
              <a:defRPr sz="1400" kern="1200" baseline="0">
                <a:solidFill>
                  <a:schemeClr val="dk1"/>
                </a:solidFill>
                <a:latin typeface="+mn-lt"/>
                <a:ea typeface="+mn-ea"/>
                <a:cs typeface="+mn-cs"/>
              </a:defRPr>
            </a:lvl7pPr>
            <a:lvl8pPr marL="2514600" indent="-228600" algn="l" defTabSz="914400" rtl="0" eaLnBrk="1" latinLnBrk="0" hangingPunct="1">
              <a:lnSpc>
                <a:spcPct val="90000"/>
              </a:lnSpc>
              <a:spcBef>
                <a:spcPts val="800"/>
              </a:spcBef>
              <a:buSzPct val="80000"/>
              <a:buFont typeface="Arial" pitchFamily="34" charset="0"/>
              <a:buChar char="•"/>
              <a:defRPr sz="1400" kern="1200" baseline="0">
                <a:solidFill>
                  <a:schemeClr val="dk1"/>
                </a:solidFill>
                <a:latin typeface="+mn-lt"/>
                <a:ea typeface="+mn-ea"/>
                <a:cs typeface="+mn-cs"/>
              </a:defRPr>
            </a:lvl8pPr>
            <a:lvl9pPr marL="2834640" indent="-228600" algn="l" defTabSz="914400" rtl="0" eaLnBrk="1" latinLnBrk="0" hangingPunct="1">
              <a:lnSpc>
                <a:spcPct val="90000"/>
              </a:lnSpc>
              <a:spcBef>
                <a:spcPts val="800"/>
              </a:spcBef>
              <a:buSzPct val="80000"/>
              <a:buFont typeface="Arial" pitchFamily="34" charset="0"/>
              <a:buChar char="•"/>
              <a:defRPr sz="1400" kern="1200" baseline="0">
                <a:solidFill>
                  <a:schemeClr val="dk1"/>
                </a:solidFill>
                <a:latin typeface="+mn-lt"/>
                <a:ea typeface="+mn-ea"/>
                <a:cs typeface="+mn-cs"/>
              </a:defRPr>
            </a:lvl9pPr>
          </a:lstStyle>
          <a:p>
            <a:pPr marL="45720" indent="0">
              <a:buNone/>
            </a:pPr>
            <a:r>
              <a:rPr lang="es-NI" b="1" dirty="0" smtClean="0"/>
              <a:t>Preguntas y Reflexiones</a:t>
            </a:r>
            <a:endParaRPr lang="es-NI" b="1" dirty="0"/>
          </a:p>
        </p:txBody>
      </p:sp>
      <p:sp>
        <p:nvSpPr>
          <p:cNvPr id="14" name="3 Marcador de contenido"/>
          <p:cNvSpPr txBox="1">
            <a:spLocks/>
          </p:cNvSpPr>
          <p:nvPr/>
        </p:nvSpPr>
        <p:spPr>
          <a:xfrm>
            <a:off x="366102" y="3284579"/>
            <a:ext cx="5073001" cy="540000"/>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ormAutofit/>
          </a:bodyPr>
          <a:lstStyle>
            <a:lvl1pPr marL="274320" indent="-228600" algn="l" defTabSz="914400" rtl="0" eaLnBrk="1" latinLnBrk="0" hangingPunct="1">
              <a:lnSpc>
                <a:spcPct val="90000"/>
              </a:lnSpc>
              <a:spcBef>
                <a:spcPts val="1800"/>
              </a:spcBef>
              <a:buSzPct val="80000"/>
              <a:buFont typeface="Arial" pitchFamily="34" charset="0"/>
              <a:buChar char="•"/>
              <a:defRPr sz="2000" kern="1200">
                <a:solidFill>
                  <a:schemeClr val="dk1"/>
                </a:solidFill>
                <a:latin typeface="+mn-lt"/>
                <a:ea typeface="+mn-ea"/>
                <a:cs typeface="+mn-cs"/>
              </a:defRPr>
            </a:lvl1pPr>
            <a:lvl2pPr marL="594360" indent="-228600" algn="l" defTabSz="914400" rtl="0" eaLnBrk="1" latinLnBrk="0" hangingPunct="1">
              <a:lnSpc>
                <a:spcPct val="90000"/>
              </a:lnSpc>
              <a:spcBef>
                <a:spcPts val="1000"/>
              </a:spcBef>
              <a:buSzPct val="80000"/>
              <a:buFont typeface="Arial" pitchFamily="34" charset="0"/>
              <a:buChar char="•"/>
              <a:defRPr sz="1800" kern="1200">
                <a:solidFill>
                  <a:schemeClr val="dk1"/>
                </a:solidFill>
                <a:latin typeface="+mn-lt"/>
                <a:ea typeface="+mn-ea"/>
                <a:cs typeface="+mn-cs"/>
              </a:defRPr>
            </a:lvl2pPr>
            <a:lvl3pPr marL="914400" indent="-228600" algn="l" defTabSz="914400" rtl="0" eaLnBrk="1" latinLnBrk="0" hangingPunct="1">
              <a:lnSpc>
                <a:spcPct val="90000"/>
              </a:lnSpc>
              <a:spcBef>
                <a:spcPts val="800"/>
              </a:spcBef>
              <a:buSzPct val="80000"/>
              <a:buFont typeface="Arial" pitchFamily="34" charset="0"/>
              <a:buChar char="•"/>
              <a:defRPr sz="1600" kern="1200">
                <a:solidFill>
                  <a:schemeClr val="dk1"/>
                </a:solidFill>
                <a:latin typeface="+mn-lt"/>
                <a:ea typeface="+mn-ea"/>
                <a:cs typeface="+mn-cs"/>
              </a:defRPr>
            </a:lvl3pPr>
            <a:lvl4pPr marL="1234440" indent="-228600" algn="l" defTabSz="914400" rtl="0" eaLnBrk="1" latinLnBrk="0" hangingPunct="1">
              <a:lnSpc>
                <a:spcPct val="90000"/>
              </a:lnSpc>
              <a:spcBef>
                <a:spcPts val="800"/>
              </a:spcBef>
              <a:buSzPct val="80000"/>
              <a:buFont typeface="Arial" pitchFamily="34" charset="0"/>
              <a:buChar char="•"/>
              <a:defRPr sz="1400" kern="1200">
                <a:solidFill>
                  <a:schemeClr val="dk1"/>
                </a:solidFill>
                <a:latin typeface="+mn-lt"/>
                <a:ea typeface="+mn-ea"/>
                <a:cs typeface="+mn-cs"/>
              </a:defRPr>
            </a:lvl4pPr>
            <a:lvl5pPr marL="1554480" indent="-228600" algn="l" defTabSz="914400" rtl="0" eaLnBrk="1" latinLnBrk="0" hangingPunct="1">
              <a:lnSpc>
                <a:spcPct val="90000"/>
              </a:lnSpc>
              <a:spcBef>
                <a:spcPts val="800"/>
              </a:spcBef>
              <a:buSzPct val="80000"/>
              <a:buFont typeface="Arial" pitchFamily="34" charset="0"/>
              <a:buChar char="•"/>
              <a:defRPr sz="1400" kern="1200">
                <a:solidFill>
                  <a:schemeClr val="dk1"/>
                </a:solidFill>
                <a:latin typeface="+mn-lt"/>
                <a:ea typeface="+mn-ea"/>
                <a:cs typeface="+mn-cs"/>
              </a:defRPr>
            </a:lvl5pPr>
            <a:lvl6pPr marL="1874520" indent="-228600" algn="l" defTabSz="914400" rtl="0" eaLnBrk="1" latinLnBrk="0" hangingPunct="1">
              <a:lnSpc>
                <a:spcPct val="90000"/>
              </a:lnSpc>
              <a:spcBef>
                <a:spcPts val="800"/>
              </a:spcBef>
              <a:buSzPct val="80000"/>
              <a:buFont typeface="Arial" pitchFamily="34" charset="0"/>
              <a:buChar char="•"/>
              <a:defRPr sz="1400" kern="1200">
                <a:solidFill>
                  <a:schemeClr val="dk1"/>
                </a:solidFill>
                <a:latin typeface="+mn-lt"/>
                <a:ea typeface="+mn-ea"/>
                <a:cs typeface="+mn-cs"/>
              </a:defRPr>
            </a:lvl6pPr>
            <a:lvl7pPr marL="2194560" indent="-228600" algn="l" defTabSz="914400" rtl="0" eaLnBrk="1" latinLnBrk="0" hangingPunct="1">
              <a:lnSpc>
                <a:spcPct val="90000"/>
              </a:lnSpc>
              <a:spcBef>
                <a:spcPts val="800"/>
              </a:spcBef>
              <a:buSzPct val="80000"/>
              <a:buFont typeface="Arial" pitchFamily="34" charset="0"/>
              <a:buChar char="•"/>
              <a:defRPr sz="1400" kern="1200" baseline="0">
                <a:solidFill>
                  <a:schemeClr val="dk1"/>
                </a:solidFill>
                <a:latin typeface="+mn-lt"/>
                <a:ea typeface="+mn-ea"/>
                <a:cs typeface="+mn-cs"/>
              </a:defRPr>
            </a:lvl7pPr>
            <a:lvl8pPr marL="2514600" indent="-228600" algn="l" defTabSz="914400" rtl="0" eaLnBrk="1" latinLnBrk="0" hangingPunct="1">
              <a:lnSpc>
                <a:spcPct val="90000"/>
              </a:lnSpc>
              <a:spcBef>
                <a:spcPts val="800"/>
              </a:spcBef>
              <a:buSzPct val="80000"/>
              <a:buFont typeface="Arial" pitchFamily="34" charset="0"/>
              <a:buChar char="•"/>
              <a:defRPr sz="1400" kern="1200" baseline="0">
                <a:solidFill>
                  <a:schemeClr val="dk1"/>
                </a:solidFill>
                <a:latin typeface="+mn-lt"/>
                <a:ea typeface="+mn-ea"/>
                <a:cs typeface="+mn-cs"/>
              </a:defRPr>
            </a:lvl8pPr>
            <a:lvl9pPr marL="2834640" indent="-228600" algn="l" defTabSz="914400" rtl="0" eaLnBrk="1" latinLnBrk="0" hangingPunct="1">
              <a:lnSpc>
                <a:spcPct val="90000"/>
              </a:lnSpc>
              <a:spcBef>
                <a:spcPts val="800"/>
              </a:spcBef>
              <a:buSzPct val="80000"/>
              <a:buFont typeface="Arial" pitchFamily="34" charset="0"/>
              <a:buChar char="•"/>
              <a:defRPr sz="1400" kern="1200" baseline="0">
                <a:solidFill>
                  <a:schemeClr val="dk1"/>
                </a:solidFill>
                <a:latin typeface="+mn-lt"/>
                <a:ea typeface="+mn-ea"/>
                <a:cs typeface="+mn-cs"/>
              </a:defRPr>
            </a:lvl9pPr>
          </a:lstStyle>
          <a:p>
            <a:pPr marL="45720" indent="0">
              <a:buNone/>
            </a:pPr>
            <a:r>
              <a:rPr lang="es-NI" b="1" dirty="0" smtClean="0"/>
              <a:t>Fortalezas, Debilidades y Expectativas</a:t>
            </a:r>
            <a:endParaRPr lang="es-NI" b="1" dirty="0"/>
          </a:p>
        </p:txBody>
      </p:sp>
      <p:pic>
        <p:nvPicPr>
          <p:cNvPr id="2050" name="Picture 2" descr="F:\DESTREZAS BASICAS IFEN\EVALUACION IFEN 2013\Fotos evaluacion\Evaluacion 2013 (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41047" y="1225328"/>
            <a:ext cx="5876459" cy="44073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7850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693460" y="1801504"/>
            <a:ext cx="8805081" cy="3384645"/>
          </a:xfrm>
        </p:spPr>
        <p:txBody>
          <a:bodyPr>
            <a:noAutofit/>
          </a:bodyPr>
          <a:lstStyle/>
          <a:p>
            <a:pPr lvl="0" algn="just">
              <a:lnSpc>
                <a:spcPct val="100000"/>
              </a:lnSpc>
            </a:pPr>
            <a:r>
              <a:rPr lang="es-NI" sz="1800" dirty="0"/>
              <a:t>Dar a conocer los resultados de la Evaluación 2013 a todos los implicados (MINSA Central, SILAIS, UPOLI, Recintos, POLISALES y FAREM).</a:t>
            </a:r>
          </a:p>
          <a:p>
            <a:pPr lvl="0" algn="just">
              <a:lnSpc>
                <a:spcPct val="100000"/>
              </a:lnSpc>
            </a:pPr>
            <a:r>
              <a:rPr lang="es-NI" sz="1800" dirty="0"/>
              <a:t>Mejorar manual de bolsillo incluyendo propósitos y principios; reproducir y distribuir a todos los estudiantes y docentes de las escuelas participantes en la iniciativa a inicio del año académico 2014. </a:t>
            </a:r>
          </a:p>
          <a:p>
            <a:pPr lvl="0" algn="just">
              <a:lnSpc>
                <a:spcPct val="100000"/>
              </a:lnSpc>
            </a:pPr>
            <a:r>
              <a:rPr lang="es-NI" sz="1800" dirty="0"/>
              <a:t>Realizar un taller con los docentes multiplicadores de cada escuela para desarrollar nuevas estrategias  para reforzar las debilidades en conceptos y principios claves identificados en los resultados de la evaluación como distal vs. proximal, estéril vs. limpio y principios de bioseguridad. </a:t>
            </a:r>
          </a:p>
        </p:txBody>
      </p:sp>
      <p:sp>
        <p:nvSpPr>
          <p:cNvPr id="4" name="1 Título"/>
          <p:cNvSpPr>
            <a:spLocks noGrp="1"/>
          </p:cNvSpPr>
          <p:nvPr>
            <p:ph type="title"/>
          </p:nvPr>
        </p:nvSpPr>
        <p:spPr>
          <a:xfrm>
            <a:off x="1341120" y="438912"/>
            <a:ext cx="9509760" cy="652909"/>
          </a:xfrm>
        </p:spPr>
        <p:txBody>
          <a:bodyPr>
            <a:normAutofit/>
          </a:bodyPr>
          <a:lstStyle/>
          <a:p>
            <a:pPr algn="ctr"/>
            <a:r>
              <a:rPr lang="es-NI" b="1" dirty="0" smtClean="0"/>
              <a:t>Recomendaciones</a:t>
            </a:r>
            <a:endParaRPr lang="es-NI" b="1" dirty="0"/>
          </a:p>
        </p:txBody>
      </p:sp>
    </p:spTree>
    <p:extLst>
      <p:ext uri="{BB962C8B-B14F-4D97-AF65-F5344CB8AC3E}">
        <p14:creationId xmlns:p14="http://schemas.microsoft.com/office/powerpoint/2010/main" val="398116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313029" y="1542197"/>
            <a:ext cx="9565943" cy="4831307"/>
          </a:xfrm>
        </p:spPr>
        <p:txBody>
          <a:bodyPr>
            <a:noAutofit/>
          </a:bodyPr>
          <a:lstStyle/>
          <a:p>
            <a:pPr algn="just">
              <a:lnSpc>
                <a:spcPct val="100000"/>
              </a:lnSpc>
            </a:pPr>
            <a:r>
              <a:rPr lang="es-NI" sz="1800" dirty="0"/>
              <a:t>Equipo de docentes apropiados del programa para motivar a los estudiantes al aprendizaje, autoestudio y fortalecimiento de sus prácticas en los laboratorios de enfermería.</a:t>
            </a:r>
          </a:p>
          <a:p>
            <a:pPr lvl="0" algn="just">
              <a:lnSpc>
                <a:spcPct val="100000"/>
              </a:lnSpc>
            </a:pPr>
            <a:r>
              <a:rPr lang="es-NI" sz="1800" dirty="0"/>
              <a:t>Es importante establecer un mínimo de 4 escenarios de simulación equipados en cada escuela  los cuales son: estación de enfermería, habitación del paciente, sala de expulsivo y sala de hospitalizado.  Notamos que en ciertas escuelas los estudiantes no realizaron satisfactoriamente la destreza ya que no cuentan con equipos y materiales de reposición periódica para la práctica.  </a:t>
            </a:r>
            <a:endParaRPr lang="es-NI" sz="1800" dirty="0" smtClean="0"/>
          </a:p>
          <a:p>
            <a:pPr lvl="0" algn="just">
              <a:lnSpc>
                <a:spcPct val="100000"/>
              </a:lnSpc>
            </a:pPr>
            <a:r>
              <a:rPr lang="es-NI" sz="1800" dirty="0"/>
              <a:t>Elaborar un plan anual de prácticas de DBE en los laboratorios de enfermería para los diferentes niveles académicos.</a:t>
            </a:r>
          </a:p>
          <a:p>
            <a:pPr algn="just">
              <a:lnSpc>
                <a:spcPct val="100000"/>
              </a:lnSpc>
            </a:pPr>
            <a:r>
              <a:rPr lang="es-NI" sz="1800" dirty="0"/>
              <a:t>Apoyo institucional para la contratación de un recurso de enfermería en cada RUR para la conducción de las DBE</a:t>
            </a:r>
            <a:r>
              <a:rPr lang="es-NI" sz="1800" dirty="0" smtClean="0"/>
              <a:t>.</a:t>
            </a:r>
          </a:p>
          <a:p>
            <a:pPr lvl="0" algn="just">
              <a:lnSpc>
                <a:spcPct val="100000"/>
              </a:lnSpc>
            </a:pPr>
            <a:r>
              <a:rPr lang="es-NI" sz="1800" dirty="0"/>
              <a:t>Mayor seguimiento a las escuelas que presentaron más debilidades</a:t>
            </a:r>
            <a:r>
              <a:rPr lang="es-NI" sz="1800" dirty="0" smtClean="0"/>
              <a:t>.</a:t>
            </a:r>
            <a:endParaRPr lang="es-NI" sz="1800" dirty="0"/>
          </a:p>
        </p:txBody>
      </p:sp>
      <p:sp>
        <p:nvSpPr>
          <p:cNvPr id="4" name="1 Título"/>
          <p:cNvSpPr>
            <a:spLocks noGrp="1"/>
          </p:cNvSpPr>
          <p:nvPr>
            <p:ph type="title"/>
          </p:nvPr>
        </p:nvSpPr>
        <p:spPr>
          <a:xfrm>
            <a:off x="1341120" y="438912"/>
            <a:ext cx="9509760" cy="652909"/>
          </a:xfrm>
        </p:spPr>
        <p:txBody>
          <a:bodyPr>
            <a:normAutofit/>
          </a:bodyPr>
          <a:lstStyle/>
          <a:p>
            <a:pPr algn="ctr"/>
            <a:r>
              <a:rPr lang="es-NI" b="1" dirty="0" smtClean="0"/>
              <a:t>Recomendaciones cont.</a:t>
            </a:r>
            <a:endParaRPr lang="es-NI" b="1" dirty="0"/>
          </a:p>
        </p:txBody>
      </p:sp>
    </p:spTree>
    <p:extLst>
      <p:ext uri="{BB962C8B-B14F-4D97-AF65-F5344CB8AC3E}">
        <p14:creationId xmlns:p14="http://schemas.microsoft.com/office/powerpoint/2010/main" val="1404328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119685" y="1514901"/>
            <a:ext cx="9952631" cy="4462818"/>
          </a:xfrm>
        </p:spPr>
        <p:txBody>
          <a:bodyPr>
            <a:noAutofit/>
          </a:bodyPr>
          <a:lstStyle/>
          <a:p>
            <a:pPr algn="just">
              <a:lnSpc>
                <a:spcPct val="100000"/>
              </a:lnSpc>
            </a:pPr>
            <a:r>
              <a:rPr lang="es-NI" sz="1800" dirty="0"/>
              <a:t>Conformar y entrenar en cada escuela equipos de estudiantes monitores para trabajar en conjunto con docentes en las prácticas de evaluación formativas en los laboratorios de enfermería con el propósito de reforzar las DBE de forma continua y permanente.  Para poder implementar esta acción es importante que los directores apoyen en mantener los laboratorios accesibles a los estudiantes y con horarios flexibles.  </a:t>
            </a:r>
          </a:p>
          <a:p>
            <a:pPr lvl="0" algn="just">
              <a:lnSpc>
                <a:spcPct val="100000"/>
              </a:lnSpc>
            </a:pPr>
            <a:r>
              <a:rPr lang="es-NI" sz="1800" dirty="0"/>
              <a:t>Docente exclusivo o accesible en el laboratorio de enfermería para el reforzamiento de las DBE de manera independiente y para el equipamiento de escenarios al ser solicitados por los estudiantes</a:t>
            </a:r>
            <a:r>
              <a:rPr lang="es-NI" sz="1800" dirty="0" smtClean="0"/>
              <a:t>.</a:t>
            </a:r>
          </a:p>
          <a:p>
            <a:pPr lvl="0" algn="just">
              <a:lnSpc>
                <a:spcPct val="100000"/>
              </a:lnSpc>
            </a:pPr>
            <a:r>
              <a:rPr lang="es-NI" sz="1800" dirty="0"/>
              <a:t>Mayor apoyo de los directores de las RUR a las jefas de área para el cumplimento del plan anual.</a:t>
            </a:r>
          </a:p>
          <a:p>
            <a:pPr lvl="0" algn="just">
              <a:lnSpc>
                <a:spcPct val="100000"/>
              </a:lnSpc>
            </a:pPr>
            <a:r>
              <a:rPr lang="es-NI" sz="1800" dirty="0"/>
              <a:t>Mayor cumplimiento de los acuerdos del convenio por parte de directores en la participación de la planificación y ejecución de las actividades </a:t>
            </a:r>
            <a:r>
              <a:rPr lang="es-NI" sz="1800" dirty="0" smtClean="0"/>
              <a:t>programadas</a:t>
            </a:r>
            <a:r>
              <a:rPr lang="es-NI" sz="1800" dirty="0"/>
              <a:t>.</a:t>
            </a:r>
          </a:p>
        </p:txBody>
      </p:sp>
      <p:sp>
        <p:nvSpPr>
          <p:cNvPr id="4" name="1 Título"/>
          <p:cNvSpPr>
            <a:spLocks noGrp="1"/>
          </p:cNvSpPr>
          <p:nvPr>
            <p:ph type="title"/>
          </p:nvPr>
        </p:nvSpPr>
        <p:spPr>
          <a:xfrm>
            <a:off x="1341120" y="438912"/>
            <a:ext cx="9509760" cy="652909"/>
          </a:xfrm>
        </p:spPr>
        <p:txBody>
          <a:bodyPr>
            <a:normAutofit/>
          </a:bodyPr>
          <a:lstStyle/>
          <a:p>
            <a:pPr algn="ctr"/>
            <a:r>
              <a:rPr lang="es-NI" b="1" dirty="0" smtClean="0"/>
              <a:t>Recomendaciones cont.</a:t>
            </a:r>
            <a:endParaRPr lang="es-NI" b="1" dirty="0"/>
          </a:p>
        </p:txBody>
      </p:sp>
    </p:spTree>
    <p:extLst>
      <p:ext uri="{BB962C8B-B14F-4D97-AF65-F5344CB8AC3E}">
        <p14:creationId xmlns:p14="http://schemas.microsoft.com/office/powerpoint/2010/main" val="3203398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ítulo 12"/>
          <p:cNvSpPr>
            <a:spLocks noGrp="1"/>
          </p:cNvSpPr>
          <p:nvPr>
            <p:ph type="title"/>
          </p:nvPr>
        </p:nvSpPr>
        <p:spPr>
          <a:xfrm>
            <a:off x="1547462" y="130191"/>
            <a:ext cx="1908000" cy="648000"/>
          </a:xfrm>
        </p:spPr>
        <p:txBody>
          <a:bodyPr/>
          <a:lstStyle/>
          <a:p>
            <a:pPr marL="0" indent="0" algn="l" defTabSz="914400">
              <a:lnSpc>
                <a:spcPct val="90000"/>
              </a:lnSpc>
              <a:spcBef>
                <a:spcPts val="0"/>
              </a:spcBef>
              <a:buNone/>
            </a:pPr>
            <a:r>
              <a:rPr lang="es-ES" sz="3400" b="1" i="0" noProof="1" smtClean="0">
                <a:solidFill>
                  <a:srgbClr val="624D38">
                    <a:lumMod val="75000"/>
                  </a:srgbClr>
                </a:solidFill>
                <a:latin typeface="Century Gothic"/>
                <a:ea typeface="+mj-ea"/>
                <a:cs typeface="+mj-cs"/>
              </a:rPr>
              <a:t>Agenda</a:t>
            </a:r>
            <a:endParaRPr lang="es-ES" sz="3400" b="1" i="0" noProof="1">
              <a:solidFill>
                <a:srgbClr val="624D38">
                  <a:lumMod val="75000"/>
                </a:srgbClr>
              </a:solidFill>
              <a:latin typeface="Century Gothic"/>
              <a:ea typeface="+mj-ea"/>
              <a:cs typeface="+mj-cs"/>
            </a:endParaRPr>
          </a:p>
        </p:txBody>
      </p:sp>
      <p:sp>
        <p:nvSpPr>
          <p:cNvPr id="4" name="3 Marcador de contenido"/>
          <p:cNvSpPr>
            <a:spLocks noGrp="1"/>
          </p:cNvSpPr>
          <p:nvPr>
            <p:ph idx="1"/>
          </p:nvPr>
        </p:nvSpPr>
        <p:spPr>
          <a:xfrm>
            <a:off x="265862" y="951970"/>
            <a:ext cx="5157476" cy="540000"/>
          </a:xfrm>
          <a:ln>
            <a:noFill/>
          </a:ln>
        </p:spPr>
        <p:style>
          <a:lnRef idx="2">
            <a:schemeClr val="accent1"/>
          </a:lnRef>
          <a:fillRef idx="1">
            <a:schemeClr val="lt1"/>
          </a:fillRef>
          <a:effectRef idx="0">
            <a:schemeClr val="accent1"/>
          </a:effectRef>
          <a:fontRef idx="minor">
            <a:schemeClr val="dk1"/>
          </a:fontRef>
        </p:style>
        <p:txBody>
          <a:bodyPr>
            <a:normAutofit/>
          </a:bodyPr>
          <a:lstStyle/>
          <a:p>
            <a:pPr marL="45720" lvl="0" indent="0">
              <a:buNone/>
            </a:pPr>
            <a:r>
              <a:rPr lang="es-NI" b="1" dirty="0" smtClean="0"/>
              <a:t>Antecedentes y propósito</a:t>
            </a:r>
            <a:endParaRPr lang="es-NI" b="1" dirty="0"/>
          </a:p>
          <a:p>
            <a:pPr marL="45720" indent="0">
              <a:buNone/>
            </a:pPr>
            <a:endParaRPr lang="es-NI" b="1" dirty="0"/>
          </a:p>
        </p:txBody>
      </p:sp>
      <p:sp>
        <p:nvSpPr>
          <p:cNvPr id="7" name="3 Marcador de contenido"/>
          <p:cNvSpPr txBox="1">
            <a:spLocks/>
          </p:cNvSpPr>
          <p:nvPr/>
        </p:nvSpPr>
        <p:spPr>
          <a:xfrm>
            <a:off x="265862" y="1721671"/>
            <a:ext cx="5157476" cy="540000"/>
          </a:xfrm>
          <a:prstGeom prst="rect">
            <a:avLst/>
          </a:prstGeom>
          <a:ln>
            <a:no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ormAutofit/>
          </a:bodyPr>
          <a:lstStyle>
            <a:lvl1pPr marL="274320" indent="-228600" algn="l" defTabSz="914400" rtl="0" eaLnBrk="1" latinLnBrk="0" hangingPunct="1">
              <a:lnSpc>
                <a:spcPct val="90000"/>
              </a:lnSpc>
              <a:spcBef>
                <a:spcPts val="1800"/>
              </a:spcBef>
              <a:buSzPct val="80000"/>
              <a:buFont typeface="Arial" pitchFamily="34" charset="0"/>
              <a:buChar char="•"/>
              <a:defRPr sz="2000" kern="1200">
                <a:solidFill>
                  <a:schemeClr val="dk1"/>
                </a:solidFill>
                <a:latin typeface="+mn-lt"/>
                <a:ea typeface="+mn-ea"/>
                <a:cs typeface="+mn-cs"/>
              </a:defRPr>
            </a:lvl1pPr>
            <a:lvl2pPr marL="594360" indent="-228600" algn="l" defTabSz="914400" rtl="0" eaLnBrk="1" latinLnBrk="0" hangingPunct="1">
              <a:lnSpc>
                <a:spcPct val="90000"/>
              </a:lnSpc>
              <a:spcBef>
                <a:spcPts val="1000"/>
              </a:spcBef>
              <a:buSzPct val="80000"/>
              <a:buFont typeface="Arial" pitchFamily="34" charset="0"/>
              <a:buChar char="•"/>
              <a:defRPr sz="1800" kern="1200">
                <a:solidFill>
                  <a:schemeClr val="dk1"/>
                </a:solidFill>
                <a:latin typeface="+mn-lt"/>
                <a:ea typeface="+mn-ea"/>
                <a:cs typeface="+mn-cs"/>
              </a:defRPr>
            </a:lvl2pPr>
            <a:lvl3pPr marL="914400" indent="-228600" algn="l" defTabSz="914400" rtl="0" eaLnBrk="1" latinLnBrk="0" hangingPunct="1">
              <a:lnSpc>
                <a:spcPct val="90000"/>
              </a:lnSpc>
              <a:spcBef>
                <a:spcPts val="800"/>
              </a:spcBef>
              <a:buSzPct val="80000"/>
              <a:buFont typeface="Arial" pitchFamily="34" charset="0"/>
              <a:buChar char="•"/>
              <a:defRPr sz="1600" kern="1200">
                <a:solidFill>
                  <a:schemeClr val="dk1"/>
                </a:solidFill>
                <a:latin typeface="+mn-lt"/>
                <a:ea typeface="+mn-ea"/>
                <a:cs typeface="+mn-cs"/>
              </a:defRPr>
            </a:lvl3pPr>
            <a:lvl4pPr marL="1234440" indent="-228600" algn="l" defTabSz="914400" rtl="0" eaLnBrk="1" latinLnBrk="0" hangingPunct="1">
              <a:lnSpc>
                <a:spcPct val="90000"/>
              </a:lnSpc>
              <a:spcBef>
                <a:spcPts val="800"/>
              </a:spcBef>
              <a:buSzPct val="80000"/>
              <a:buFont typeface="Arial" pitchFamily="34" charset="0"/>
              <a:buChar char="•"/>
              <a:defRPr sz="1400" kern="1200">
                <a:solidFill>
                  <a:schemeClr val="dk1"/>
                </a:solidFill>
                <a:latin typeface="+mn-lt"/>
                <a:ea typeface="+mn-ea"/>
                <a:cs typeface="+mn-cs"/>
              </a:defRPr>
            </a:lvl4pPr>
            <a:lvl5pPr marL="1554480" indent="-228600" algn="l" defTabSz="914400" rtl="0" eaLnBrk="1" latinLnBrk="0" hangingPunct="1">
              <a:lnSpc>
                <a:spcPct val="90000"/>
              </a:lnSpc>
              <a:spcBef>
                <a:spcPts val="800"/>
              </a:spcBef>
              <a:buSzPct val="80000"/>
              <a:buFont typeface="Arial" pitchFamily="34" charset="0"/>
              <a:buChar char="•"/>
              <a:defRPr sz="1400" kern="1200">
                <a:solidFill>
                  <a:schemeClr val="dk1"/>
                </a:solidFill>
                <a:latin typeface="+mn-lt"/>
                <a:ea typeface="+mn-ea"/>
                <a:cs typeface="+mn-cs"/>
              </a:defRPr>
            </a:lvl5pPr>
            <a:lvl6pPr marL="1874520" indent="-228600" algn="l" defTabSz="914400" rtl="0" eaLnBrk="1" latinLnBrk="0" hangingPunct="1">
              <a:lnSpc>
                <a:spcPct val="90000"/>
              </a:lnSpc>
              <a:spcBef>
                <a:spcPts val="800"/>
              </a:spcBef>
              <a:buSzPct val="80000"/>
              <a:buFont typeface="Arial" pitchFamily="34" charset="0"/>
              <a:buChar char="•"/>
              <a:defRPr sz="1400" kern="1200">
                <a:solidFill>
                  <a:schemeClr val="dk1"/>
                </a:solidFill>
                <a:latin typeface="+mn-lt"/>
                <a:ea typeface="+mn-ea"/>
                <a:cs typeface="+mn-cs"/>
              </a:defRPr>
            </a:lvl6pPr>
            <a:lvl7pPr marL="2194560" indent="-228600" algn="l" defTabSz="914400" rtl="0" eaLnBrk="1" latinLnBrk="0" hangingPunct="1">
              <a:lnSpc>
                <a:spcPct val="90000"/>
              </a:lnSpc>
              <a:spcBef>
                <a:spcPts val="800"/>
              </a:spcBef>
              <a:buSzPct val="80000"/>
              <a:buFont typeface="Arial" pitchFamily="34" charset="0"/>
              <a:buChar char="•"/>
              <a:defRPr sz="1400" kern="1200" baseline="0">
                <a:solidFill>
                  <a:schemeClr val="dk1"/>
                </a:solidFill>
                <a:latin typeface="+mn-lt"/>
                <a:ea typeface="+mn-ea"/>
                <a:cs typeface="+mn-cs"/>
              </a:defRPr>
            </a:lvl7pPr>
            <a:lvl8pPr marL="2514600" indent="-228600" algn="l" defTabSz="914400" rtl="0" eaLnBrk="1" latinLnBrk="0" hangingPunct="1">
              <a:lnSpc>
                <a:spcPct val="90000"/>
              </a:lnSpc>
              <a:spcBef>
                <a:spcPts val="800"/>
              </a:spcBef>
              <a:buSzPct val="80000"/>
              <a:buFont typeface="Arial" pitchFamily="34" charset="0"/>
              <a:buChar char="•"/>
              <a:defRPr sz="1400" kern="1200" baseline="0">
                <a:solidFill>
                  <a:schemeClr val="dk1"/>
                </a:solidFill>
                <a:latin typeface="+mn-lt"/>
                <a:ea typeface="+mn-ea"/>
                <a:cs typeface="+mn-cs"/>
              </a:defRPr>
            </a:lvl8pPr>
            <a:lvl9pPr marL="2834640" indent="-228600" algn="l" defTabSz="914400" rtl="0" eaLnBrk="1" latinLnBrk="0" hangingPunct="1">
              <a:lnSpc>
                <a:spcPct val="90000"/>
              </a:lnSpc>
              <a:spcBef>
                <a:spcPts val="800"/>
              </a:spcBef>
              <a:buSzPct val="80000"/>
              <a:buFont typeface="Arial" pitchFamily="34" charset="0"/>
              <a:buChar char="•"/>
              <a:defRPr sz="1400" kern="1200" baseline="0">
                <a:solidFill>
                  <a:schemeClr val="dk1"/>
                </a:solidFill>
                <a:latin typeface="+mn-lt"/>
                <a:ea typeface="+mn-ea"/>
                <a:cs typeface="+mn-cs"/>
              </a:defRPr>
            </a:lvl9pPr>
          </a:lstStyle>
          <a:p>
            <a:pPr marL="45720" indent="0">
              <a:buNone/>
            </a:pPr>
            <a:r>
              <a:rPr lang="es-NI" b="1" dirty="0" smtClean="0"/>
              <a:t>Metodología</a:t>
            </a:r>
          </a:p>
        </p:txBody>
      </p:sp>
      <p:sp>
        <p:nvSpPr>
          <p:cNvPr id="9" name="3 Marcador de contenido"/>
          <p:cNvSpPr txBox="1">
            <a:spLocks/>
          </p:cNvSpPr>
          <p:nvPr/>
        </p:nvSpPr>
        <p:spPr>
          <a:xfrm>
            <a:off x="265862" y="2491372"/>
            <a:ext cx="5157476" cy="540000"/>
          </a:xfrm>
          <a:prstGeom prst="rect">
            <a:avLst/>
          </a:prstGeom>
          <a:ln>
            <a:no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ormAutofit/>
          </a:bodyPr>
          <a:lstStyle>
            <a:lvl1pPr marL="274320" indent="-228600" algn="l" defTabSz="914400" rtl="0" eaLnBrk="1" latinLnBrk="0" hangingPunct="1">
              <a:lnSpc>
                <a:spcPct val="90000"/>
              </a:lnSpc>
              <a:spcBef>
                <a:spcPts val="1800"/>
              </a:spcBef>
              <a:buSzPct val="80000"/>
              <a:buFont typeface="Arial" pitchFamily="34" charset="0"/>
              <a:buChar char="•"/>
              <a:defRPr sz="2000" kern="1200">
                <a:solidFill>
                  <a:schemeClr val="dk1"/>
                </a:solidFill>
                <a:latin typeface="+mn-lt"/>
                <a:ea typeface="+mn-ea"/>
                <a:cs typeface="+mn-cs"/>
              </a:defRPr>
            </a:lvl1pPr>
            <a:lvl2pPr marL="594360" indent="-228600" algn="l" defTabSz="914400" rtl="0" eaLnBrk="1" latinLnBrk="0" hangingPunct="1">
              <a:lnSpc>
                <a:spcPct val="90000"/>
              </a:lnSpc>
              <a:spcBef>
                <a:spcPts val="1000"/>
              </a:spcBef>
              <a:buSzPct val="80000"/>
              <a:buFont typeface="Arial" pitchFamily="34" charset="0"/>
              <a:buChar char="•"/>
              <a:defRPr sz="1800" kern="1200">
                <a:solidFill>
                  <a:schemeClr val="dk1"/>
                </a:solidFill>
                <a:latin typeface="+mn-lt"/>
                <a:ea typeface="+mn-ea"/>
                <a:cs typeface="+mn-cs"/>
              </a:defRPr>
            </a:lvl2pPr>
            <a:lvl3pPr marL="914400" indent="-228600" algn="l" defTabSz="914400" rtl="0" eaLnBrk="1" latinLnBrk="0" hangingPunct="1">
              <a:lnSpc>
                <a:spcPct val="90000"/>
              </a:lnSpc>
              <a:spcBef>
                <a:spcPts val="800"/>
              </a:spcBef>
              <a:buSzPct val="80000"/>
              <a:buFont typeface="Arial" pitchFamily="34" charset="0"/>
              <a:buChar char="•"/>
              <a:defRPr sz="1600" kern="1200">
                <a:solidFill>
                  <a:schemeClr val="dk1"/>
                </a:solidFill>
                <a:latin typeface="+mn-lt"/>
                <a:ea typeface="+mn-ea"/>
                <a:cs typeface="+mn-cs"/>
              </a:defRPr>
            </a:lvl3pPr>
            <a:lvl4pPr marL="1234440" indent="-228600" algn="l" defTabSz="914400" rtl="0" eaLnBrk="1" latinLnBrk="0" hangingPunct="1">
              <a:lnSpc>
                <a:spcPct val="90000"/>
              </a:lnSpc>
              <a:spcBef>
                <a:spcPts val="800"/>
              </a:spcBef>
              <a:buSzPct val="80000"/>
              <a:buFont typeface="Arial" pitchFamily="34" charset="0"/>
              <a:buChar char="•"/>
              <a:defRPr sz="1400" kern="1200">
                <a:solidFill>
                  <a:schemeClr val="dk1"/>
                </a:solidFill>
                <a:latin typeface="+mn-lt"/>
                <a:ea typeface="+mn-ea"/>
                <a:cs typeface="+mn-cs"/>
              </a:defRPr>
            </a:lvl4pPr>
            <a:lvl5pPr marL="1554480" indent="-228600" algn="l" defTabSz="914400" rtl="0" eaLnBrk="1" latinLnBrk="0" hangingPunct="1">
              <a:lnSpc>
                <a:spcPct val="90000"/>
              </a:lnSpc>
              <a:spcBef>
                <a:spcPts val="800"/>
              </a:spcBef>
              <a:buSzPct val="80000"/>
              <a:buFont typeface="Arial" pitchFamily="34" charset="0"/>
              <a:buChar char="•"/>
              <a:defRPr sz="1400" kern="1200">
                <a:solidFill>
                  <a:schemeClr val="dk1"/>
                </a:solidFill>
                <a:latin typeface="+mn-lt"/>
                <a:ea typeface="+mn-ea"/>
                <a:cs typeface="+mn-cs"/>
              </a:defRPr>
            </a:lvl5pPr>
            <a:lvl6pPr marL="1874520" indent="-228600" algn="l" defTabSz="914400" rtl="0" eaLnBrk="1" latinLnBrk="0" hangingPunct="1">
              <a:lnSpc>
                <a:spcPct val="90000"/>
              </a:lnSpc>
              <a:spcBef>
                <a:spcPts val="800"/>
              </a:spcBef>
              <a:buSzPct val="80000"/>
              <a:buFont typeface="Arial" pitchFamily="34" charset="0"/>
              <a:buChar char="•"/>
              <a:defRPr sz="1400" kern="1200">
                <a:solidFill>
                  <a:schemeClr val="dk1"/>
                </a:solidFill>
                <a:latin typeface="+mn-lt"/>
                <a:ea typeface="+mn-ea"/>
                <a:cs typeface="+mn-cs"/>
              </a:defRPr>
            </a:lvl6pPr>
            <a:lvl7pPr marL="2194560" indent="-228600" algn="l" defTabSz="914400" rtl="0" eaLnBrk="1" latinLnBrk="0" hangingPunct="1">
              <a:lnSpc>
                <a:spcPct val="90000"/>
              </a:lnSpc>
              <a:spcBef>
                <a:spcPts val="800"/>
              </a:spcBef>
              <a:buSzPct val="80000"/>
              <a:buFont typeface="Arial" pitchFamily="34" charset="0"/>
              <a:buChar char="•"/>
              <a:defRPr sz="1400" kern="1200" baseline="0">
                <a:solidFill>
                  <a:schemeClr val="dk1"/>
                </a:solidFill>
                <a:latin typeface="+mn-lt"/>
                <a:ea typeface="+mn-ea"/>
                <a:cs typeface="+mn-cs"/>
              </a:defRPr>
            </a:lvl7pPr>
            <a:lvl8pPr marL="2514600" indent="-228600" algn="l" defTabSz="914400" rtl="0" eaLnBrk="1" latinLnBrk="0" hangingPunct="1">
              <a:lnSpc>
                <a:spcPct val="90000"/>
              </a:lnSpc>
              <a:spcBef>
                <a:spcPts val="800"/>
              </a:spcBef>
              <a:buSzPct val="80000"/>
              <a:buFont typeface="Arial" pitchFamily="34" charset="0"/>
              <a:buChar char="•"/>
              <a:defRPr sz="1400" kern="1200" baseline="0">
                <a:solidFill>
                  <a:schemeClr val="dk1"/>
                </a:solidFill>
                <a:latin typeface="+mn-lt"/>
                <a:ea typeface="+mn-ea"/>
                <a:cs typeface="+mn-cs"/>
              </a:defRPr>
            </a:lvl8pPr>
            <a:lvl9pPr marL="2834640" indent="-228600" algn="l" defTabSz="914400" rtl="0" eaLnBrk="1" latinLnBrk="0" hangingPunct="1">
              <a:lnSpc>
                <a:spcPct val="90000"/>
              </a:lnSpc>
              <a:spcBef>
                <a:spcPts val="800"/>
              </a:spcBef>
              <a:buSzPct val="80000"/>
              <a:buFont typeface="Arial" pitchFamily="34" charset="0"/>
              <a:buChar char="•"/>
              <a:defRPr sz="1400" kern="1200" baseline="0">
                <a:solidFill>
                  <a:schemeClr val="dk1"/>
                </a:solidFill>
                <a:latin typeface="+mn-lt"/>
                <a:ea typeface="+mn-ea"/>
                <a:cs typeface="+mn-cs"/>
              </a:defRPr>
            </a:lvl9pPr>
          </a:lstStyle>
          <a:p>
            <a:pPr marL="45720" indent="0">
              <a:buNone/>
            </a:pPr>
            <a:r>
              <a:rPr lang="es-NI" b="1" dirty="0" smtClean="0"/>
              <a:t>Resultados</a:t>
            </a:r>
          </a:p>
          <a:p>
            <a:endParaRPr lang="es-NI" b="1" dirty="0"/>
          </a:p>
        </p:txBody>
      </p:sp>
      <p:sp>
        <p:nvSpPr>
          <p:cNvPr id="10" name="3 Marcador de contenido"/>
          <p:cNvSpPr txBox="1">
            <a:spLocks/>
          </p:cNvSpPr>
          <p:nvPr/>
        </p:nvSpPr>
        <p:spPr>
          <a:xfrm>
            <a:off x="265862" y="4071073"/>
            <a:ext cx="5157476" cy="540000"/>
          </a:xfrm>
          <a:prstGeom prst="rect">
            <a:avLst/>
          </a:prstGeom>
          <a:ln>
            <a:no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ormAutofit/>
          </a:bodyPr>
          <a:lstStyle>
            <a:lvl1pPr marL="274320" indent="-228600" algn="l" defTabSz="914400" rtl="0" eaLnBrk="1" latinLnBrk="0" hangingPunct="1">
              <a:lnSpc>
                <a:spcPct val="90000"/>
              </a:lnSpc>
              <a:spcBef>
                <a:spcPts val="1800"/>
              </a:spcBef>
              <a:buSzPct val="80000"/>
              <a:buFont typeface="Arial" pitchFamily="34" charset="0"/>
              <a:buChar char="•"/>
              <a:defRPr sz="2000" kern="1200">
                <a:solidFill>
                  <a:schemeClr val="dk1"/>
                </a:solidFill>
                <a:latin typeface="+mn-lt"/>
                <a:ea typeface="+mn-ea"/>
                <a:cs typeface="+mn-cs"/>
              </a:defRPr>
            </a:lvl1pPr>
            <a:lvl2pPr marL="594360" indent="-228600" algn="l" defTabSz="914400" rtl="0" eaLnBrk="1" latinLnBrk="0" hangingPunct="1">
              <a:lnSpc>
                <a:spcPct val="90000"/>
              </a:lnSpc>
              <a:spcBef>
                <a:spcPts val="1000"/>
              </a:spcBef>
              <a:buSzPct val="80000"/>
              <a:buFont typeface="Arial" pitchFamily="34" charset="0"/>
              <a:buChar char="•"/>
              <a:defRPr sz="1800" kern="1200">
                <a:solidFill>
                  <a:schemeClr val="dk1"/>
                </a:solidFill>
                <a:latin typeface="+mn-lt"/>
                <a:ea typeface="+mn-ea"/>
                <a:cs typeface="+mn-cs"/>
              </a:defRPr>
            </a:lvl2pPr>
            <a:lvl3pPr marL="914400" indent="-228600" algn="l" defTabSz="914400" rtl="0" eaLnBrk="1" latinLnBrk="0" hangingPunct="1">
              <a:lnSpc>
                <a:spcPct val="90000"/>
              </a:lnSpc>
              <a:spcBef>
                <a:spcPts val="800"/>
              </a:spcBef>
              <a:buSzPct val="80000"/>
              <a:buFont typeface="Arial" pitchFamily="34" charset="0"/>
              <a:buChar char="•"/>
              <a:defRPr sz="1600" kern="1200">
                <a:solidFill>
                  <a:schemeClr val="dk1"/>
                </a:solidFill>
                <a:latin typeface="+mn-lt"/>
                <a:ea typeface="+mn-ea"/>
                <a:cs typeface="+mn-cs"/>
              </a:defRPr>
            </a:lvl3pPr>
            <a:lvl4pPr marL="1234440" indent="-228600" algn="l" defTabSz="914400" rtl="0" eaLnBrk="1" latinLnBrk="0" hangingPunct="1">
              <a:lnSpc>
                <a:spcPct val="90000"/>
              </a:lnSpc>
              <a:spcBef>
                <a:spcPts val="800"/>
              </a:spcBef>
              <a:buSzPct val="80000"/>
              <a:buFont typeface="Arial" pitchFamily="34" charset="0"/>
              <a:buChar char="•"/>
              <a:defRPr sz="1400" kern="1200">
                <a:solidFill>
                  <a:schemeClr val="dk1"/>
                </a:solidFill>
                <a:latin typeface="+mn-lt"/>
                <a:ea typeface="+mn-ea"/>
                <a:cs typeface="+mn-cs"/>
              </a:defRPr>
            </a:lvl4pPr>
            <a:lvl5pPr marL="1554480" indent="-228600" algn="l" defTabSz="914400" rtl="0" eaLnBrk="1" latinLnBrk="0" hangingPunct="1">
              <a:lnSpc>
                <a:spcPct val="90000"/>
              </a:lnSpc>
              <a:spcBef>
                <a:spcPts val="800"/>
              </a:spcBef>
              <a:buSzPct val="80000"/>
              <a:buFont typeface="Arial" pitchFamily="34" charset="0"/>
              <a:buChar char="•"/>
              <a:defRPr sz="1400" kern="1200">
                <a:solidFill>
                  <a:schemeClr val="dk1"/>
                </a:solidFill>
                <a:latin typeface="+mn-lt"/>
                <a:ea typeface="+mn-ea"/>
                <a:cs typeface="+mn-cs"/>
              </a:defRPr>
            </a:lvl5pPr>
            <a:lvl6pPr marL="1874520" indent="-228600" algn="l" defTabSz="914400" rtl="0" eaLnBrk="1" latinLnBrk="0" hangingPunct="1">
              <a:lnSpc>
                <a:spcPct val="90000"/>
              </a:lnSpc>
              <a:spcBef>
                <a:spcPts val="800"/>
              </a:spcBef>
              <a:buSzPct val="80000"/>
              <a:buFont typeface="Arial" pitchFamily="34" charset="0"/>
              <a:buChar char="•"/>
              <a:defRPr sz="1400" kern="1200">
                <a:solidFill>
                  <a:schemeClr val="dk1"/>
                </a:solidFill>
                <a:latin typeface="+mn-lt"/>
                <a:ea typeface="+mn-ea"/>
                <a:cs typeface="+mn-cs"/>
              </a:defRPr>
            </a:lvl6pPr>
            <a:lvl7pPr marL="2194560" indent="-228600" algn="l" defTabSz="914400" rtl="0" eaLnBrk="1" latinLnBrk="0" hangingPunct="1">
              <a:lnSpc>
                <a:spcPct val="90000"/>
              </a:lnSpc>
              <a:spcBef>
                <a:spcPts val="800"/>
              </a:spcBef>
              <a:buSzPct val="80000"/>
              <a:buFont typeface="Arial" pitchFamily="34" charset="0"/>
              <a:buChar char="•"/>
              <a:defRPr sz="1400" kern="1200" baseline="0">
                <a:solidFill>
                  <a:schemeClr val="dk1"/>
                </a:solidFill>
                <a:latin typeface="+mn-lt"/>
                <a:ea typeface="+mn-ea"/>
                <a:cs typeface="+mn-cs"/>
              </a:defRPr>
            </a:lvl7pPr>
            <a:lvl8pPr marL="2514600" indent="-228600" algn="l" defTabSz="914400" rtl="0" eaLnBrk="1" latinLnBrk="0" hangingPunct="1">
              <a:lnSpc>
                <a:spcPct val="90000"/>
              </a:lnSpc>
              <a:spcBef>
                <a:spcPts val="800"/>
              </a:spcBef>
              <a:buSzPct val="80000"/>
              <a:buFont typeface="Arial" pitchFamily="34" charset="0"/>
              <a:buChar char="•"/>
              <a:defRPr sz="1400" kern="1200" baseline="0">
                <a:solidFill>
                  <a:schemeClr val="dk1"/>
                </a:solidFill>
                <a:latin typeface="+mn-lt"/>
                <a:ea typeface="+mn-ea"/>
                <a:cs typeface="+mn-cs"/>
              </a:defRPr>
            </a:lvl8pPr>
            <a:lvl9pPr marL="2834640" indent="-228600" algn="l" defTabSz="914400" rtl="0" eaLnBrk="1" latinLnBrk="0" hangingPunct="1">
              <a:lnSpc>
                <a:spcPct val="90000"/>
              </a:lnSpc>
              <a:spcBef>
                <a:spcPts val="800"/>
              </a:spcBef>
              <a:buSzPct val="80000"/>
              <a:buFont typeface="Arial" pitchFamily="34" charset="0"/>
              <a:buChar char="•"/>
              <a:defRPr sz="1400" kern="1200" baseline="0">
                <a:solidFill>
                  <a:schemeClr val="dk1"/>
                </a:solidFill>
                <a:latin typeface="+mn-lt"/>
                <a:ea typeface="+mn-ea"/>
                <a:cs typeface="+mn-cs"/>
              </a:defRPr>
            </a:lvl9pPr>
          </a:lstStyle>
          <a:p>
            <a:pPr marL="45720" indent="0">
              <a:buNone/>
            </a:pPr>
            <a:r>
              <a:rPr lang="es-NI" b="1" dirty="0" smtClean="0"/>
              <a:t>Recomendaciones</a:t>
            </a:r>
          </a:p>
          <a:p>
            <a:pPr marL="45720" indent="0">
              <a:buNone/>
            </a:pPr>
            <a:endParaRPr lang="es-NI" b="1" dirty="0"/>
          </a:p>
        </p:txBody>
      </p:sp>
      <p:sp>
        <p:nvSpPr>
          <p:cNvPr id="12" name="3 Marcador de contenido"/>
          <p:cNvSpPr txBox="1">
            <a:spLocks/>
          </p:cNvSpPr>
          <p:nvPr/>
        </p:nvSpPr>
        <p:spPr>
          <a:xfrm>
            <a:off x="265862" y="4840774"/>
            <a:ext cx="5157476" cy="540000"/>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ormAutofit/>
          </a:bodyPr>
          <a:lstStyle>
            <a:lvl1pPr marL="274320" indent="-228600" algn="l" defTabSz="914400" rtl="0" eaLnBrk="1" latinLnBrk="0" hangingPunct="1">
              <a:lnSpc>
                <a:spcPct val="90000"/>
              </a:lnSpc>
              <a:spcBef>
                <a:spcPts val="1800"/>
              </a:spcBef>
              <a:buSzPct val="80000"/>
              <a:buFont typeface="Arial" pitchFamily="34" charset="0"/>
              <a:buChar char="•"/>
              <a:defRPr sz="2000" kern="1200">
                <a:solidFill>
                  <a:schemeClr val="dk1"/>
                </a:solidFill>
                <a:latin typeface="+mn-lt"/>
                <a:ea typeface="+mn-ea"/>
                <a:cs typeface="+mn-cs"/>
              </a:defRPr>
            </a:lvl1pPr>
            <a:lvl2pPr marL="594360" indent="-228600" algn="l" defTabSz="914400" rtl="0" eaLnBrk="1" latinLnBrk="0" hangingPunct="1">
              <a:lnSpc>
                <a:spcPct val="90000"/>
              </a:lnSpc>
              <a:spcBef>
                <a:spcPts val="1000"/>
              </a:spcBef>
              <a:buSzPct val="80000"/>
              <a:buFont typeface="Arial" pitchFamily="34" charset="0"/>
              <a:buChar char="•"/>
              <a:defRPr sz="1800" kern="1200">
                <a:solidFill>
                  <a:schemeClr val="dk1"/>
                </a:solidFill>
                <a:latin typeface="+mn-lt"/>
                <a:ea typeface="+mn-ea"/>
                <a:cs typeface="+mn-cs"/>
              </a:defRPr>
            </a:lvl2pPr>
            <a:lvl3pPr marL="914400" indent="-228600" algn="l" defTabSz="914400" rtl="0" eaLnBrk="1" latinLnBrk="0" hangingPunct="1">
              <a:lnSpc>
                <a:spcPct val="90000"/>
              </a:lnSpc>
              <a:spcBef>
                <a:spcPts val="800"/>
              </a:spcBef>
              <a:buSzPct val="80000"/>
              <a:buFont typeface="Arial" pitchFamily="34" charset="0"/>
              <a:buChar char="•"/>
              <a:defRPr sz="1600" kern="1200">
                <a:solidFill>
                  <a:schemeClr val="dk1"/>
                </a:solidFill>
                <a:latin typeface="+mn-lt"/>
                <a:ea typeface="+mn-ea"/>
                <a:cs typeface="+mn-cs"/>
              </a:defRPr>
            </a:lvl3pPr>
            <a:lvl4pPr marL="1234440" indent="-228600" algn="l" defTabSz="914400" rtl="0" eaLnBrk="1" latinLnBrk="0" hangingPunct="1">
              <a:lnSpc>
                <a:spcPct val="90000"/>
              </a:lnSpc>
              <a:spcBef>
                <a:spcPts val="800"/>
              </a:spcBef>
              <a:buSzPct val="80000"/>
              <a:buFont typeface="Arial" pitchFamily="34" charset="0"/>
              <a:buChar char="•"/>
              <a:defRPr sz="1400" kern="1200">
                <a:solidFill>
                  <a:schemeClr val="dk1"/>
                </a:solidFill>
                <a:latin typeface="+mn-lt"/>
                <a:ea typeface="+mn-ea"/>
                <a:cs typeface="+mn-cs"/>
              </a:defRPr>
            </a:lvl4pPr>
            <a:lvl5pPr marL="1554480" indent="-228600" algn="l" defTabSz="914400" rtl="0" eaLnBrk="1" latinLnBrk="0" hangingPunct="1">
              <a:lnSpc>
                <a:spcPct val="90000"/>
              </a:lnSpc>
              <a:spcBef>
                <a:spcPts val="800"/>
              </a:spcBef>
              <a:buSzPct val="80000"/>
              <a:buFont typeface="Arial" pitchFamily="34" charset="0"/>
              <a:buChar char="•"/>
              <a:defRPr sz="1400" kern="1200">
                <a:solidFill>
                  <a:schemeClr val="dk1"/>
                </a:solidFill>
                <a:latin typeface="+mn-lt"/>
                <a:ea typeface="+mn-ea"/>
                <a:cs typeface="+mn-cs"/>
              </a:defRPr>
            </a:lvl5pPr>
            <a:lvl6pPr marL="1874520" indent="-228600" algn="l" defTabSz="914400" rtl="0" eaLnBrk="1" latinLnBrk="0" hangingPunct="1">
              <a:lnSpc>
                <a:spcPct val="90000"/>
              </a:lnSpc>
              <a:spcBef>
                <a:spcPts val="800"/>
              </a:spcBef>
              <a:buSzPct val="80000"/>
              <a:buFont typeface="Arial" pitchFamily="34" charset="0"/>
              <a:buChar char="•"/>
              <a:defRPr sz="1400" kern="1200">
                <a:solidFill>
                  <a:schemeClr val="dk1"/>
                </a:solidFill>
                <a:latin typeface="+mn-lt"/>
                <a:ea typeface="+mn-ea"/>
                <a:cs typeface="+mn-cs"/>
              </a:defRPr>
            </a:lvl6pPr>
            <a:lvl7pPr marL="2194560" indent="-228600" algn="l" defTabSz="914400" rtl="0" eaLnBrk="1" latinLnBrk="0" hangingPunct="1">
              <a:lnSpc>
                <a:spcPct val="90000"/>
              </a:lnSpc>
              <a:spcBef>
                <a:spcPts val="800"/>
              </a:spcBef>
              <a:buSzPct val="80000"/>
              <a:buFont typeface="Arial" pitchFamily="34" charset="0"/>
              <a:buChar char="•"/>
              <a:defRPr sz="1400" kern="1200" baseline="0">
                <a:solidFill>
                  <a:schemeClr val="dk1"/>
                </a:solidFill>
                <a:latin typeface="+mn-lt"/>
                <a:ea typeface="+mn-ea"/>
                <a:cs typeface="+mn-cs"/>
              </a:defRPr>
            </a:lvl7pPr>
            <a:lvl8pPr marL="2514600" indent="-228600" algn="l" defTabSz="914400" rtl="0" eaLnBrk="1" latinLnBrk="0" hangingPunct="1">
              <a:lnSpc>
                <a:spcPct val="90000"/>
              </a:lnSpc>
              <a:spcBef>
                <a:spcPts val="800"/>
              </a:spcBef>
              <a:buSzPct val="80000"/>
              <a:buFont typeface="Arial" pitchFamily="34" charset="0"/>
              <a:buChar char="•"/>
              <a:defRPr sz="1400" kern="1200" baseline="0">
                <a:solidFill>
                  <a:schemeClr val="dk1"/>
                </a:solidFill>
                <a:latin typeface="+mn-lt"/>
                <a:ea typeface="+mn-ea"/>
                <a:cs typeface="+mn-cs"/>
              </a:defRPr>
            </a:lvl8pPr>
            <a:lvl9pPr marL="2834640" indent="-228600" algn="l" defTabSz="914400" rtl="0" eaLnBrk="1" latinLnBrk="0" hangingPunct="1">
              <a:lnSpc>
                <a:spcPct val="90000"/>
              </a:lnSpc>
              <a:spcBef>
                <a:spcPts val="800"/>
              </a:spcBef>
              <a:buSzPct val="80000"/>
              <a:buFont typeface="Arial" pitchFamily="34" charset="0"/>
              <a:buChar char="•"/>
              <a:defRPr sz="1400" kern="1200" baseline="0">
                <a:solidFill>
                  <a:schemeClr val="dk1"/>
                </a:solidFill>
                <a:latin typeface="+mn-lt"/>
                <a:ea typeface="+mn-ea"/>
                <a:cs typeface="+mn-cs"/>
              </a:defRPr>
            </a:lvl9pPr>
          </a:lstStyle>
          <a:p>
            <a:pPr marL="45720" indent="0">
              <a:buNone/>
            </a:pPr>
            <a:r>
              <a:rPr lang="es-NI" b="1" dirty="0" smtClean="0"/>
              <a:t>Preguntas y Reflexiones</a:t>
            </a:r>
            <a:endParaRPr lang="es-NI" b="1" dirty="0"/>
          </a:p>
        </p:txBody>
      </p:sp>
      <p:sp>
        <p:nvSpPr>
          <p:cNvPr id="14" name="3 Marcador de contenido"/>
          <p:cNvSpPr txBox="1">
            <a:spLocks/>
          </p:cNvSpPr>
          <p:nvPr/>
        </p:nvSpPr>
        <p:spPr>
          <a:xfrm>
            <a:off x="265862" y="3229497"/>
            <a:ext cx="5157476" cy="540000"/>
          </a:xfrm>
          <a:prstGeom prst="rect">
            <a:avLst/>
          </a:prstGeom>
          <a:ln>
            <a:no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ormAutofit/>
          </a:bodyPr>
          <a:lstStyle>
            <a:lvl1pPr marL="274320" indent="-228600" algn="l" defTabSz="914400" rtl="0" eaLnBrk="1" latinLnBrk="0" hangingPunct="1">
              <a:lnSpc>
                <a:spcPct val="90000"/>
              </a:lnSpc>
              <a:spcBef>
                <a:spcPts val="1800"/>
              </a:spcBef>
              <a:buSzPct val="80000"/>
              <a:buFont typeface="Arial" pitchFamily="34" charset="0"/>
              <a:buChar char="•"/>
              <a:defRPr sz="2000" kern="1200">
                <a:solidFill>
                  <a:schemeClr val="dk1"/>
                </a:solidFill>
                <a:latin typeface="+mn-lt"/>
                <a:ea typeface="+mn-ea"/>
                <a:cs typeface="+mn-cs"/>
              </a:defRPr>
            </a:lvl1pPr>
            <a:lvl2pPr marL="594360" indent="-228600" algn="l" defTabSz="914400" rtl="0" eaLnBrk="1" latinLnBrk="0" hangingPunct="1">
              <a:lnSpc>
                <a:spcPct val="90000"/>
              </a:lnSpc>
              <a:spcBef>
                <a:spcPts val="1000"/>
              </a:spcBef>
              <a:buSzPct val="80000"/>
              <a:buFont typeface="Arial" pitchFamily="34" charset="0"/>
              <a:buChar char="•"/>
              <a:defRPr sz="1800" kern="1200">
                <a:solidFill>
                  <a:schemeClr val="dk1"/>
                </a:solidFill>
                <a:latin typeface="+mn-lt"/>
                <a:ea typeface="+mn-ea"/>
                <a:cs typeface="+mn-cs"/>
              </a:defRPr>
            </a:lvl2pPr>
            <a:lvl3pPr marL="914400" indent="-228600" algn="l" defTabSz="914400" rtl="0" eaLnBrk="1" latinLnBrk="0" hangingPunct="1">
              <a:lnSpc>
                <a:spcPct val="90000"/>
              </a:lnSpc>
              <a:spcBef>
                <a:spcPts val="800"/>
              </a:spcBef>
              <a:buSzPct val="80000"/>
              <a:buFont typeface="Arial" pitchFamily="34" charset="0"/>
              <a:buChar char="•"/>
              <a:defRPr sz="1600" kern="1200">
                <a:solidFill>
                  <a:schemeClr val="dk1"/>
                </a:solidFill>
                <a:latin typeface="+mn-lt"/>
                <a:ea typeface="+mn-ea"/>
                <a:cs typeface="+mn-cs"/>
              </a:defRPr>
            </a:lvl3pPr>
            <a:lvl4pPr marL="1234440" indent="-228600" algn="l" defTabSz="914400" rtl="0" eaLnBrk="1" latinLnBrk="0" hangingPunct="1">
              <a:lnSpc>
                <a:spcPct val="90000"/>
              </a:lnSpc>
              <a:spcBef>
                <a:spcPts val="800"/>
              </a:spcBef>
              <a:buSzPct val="80000"/>
              <a:buFont typeface="Arial" pitchFamily="34" charset="0"/>
              <a:buChar char="•"/>
              <a:defRPr sz="1400" kern="1200">
                <a:solidFill>
                  <a:schemeClr val="dk1"/>
                </a:solidFill>
                <a:latin typeface="+mn-lt"/>
                <a:ea typeface="+mn-ea"/>
                <a:cs typeface="+mn-cs"/>
              </a:defRPr>
            </a:lvl4pPr>
            <a:lvl5pPr marL="1554480" indent="-228600" algn="l" defTabSz="914400" rtl="0" eaLnBrk="1" latinLnBrk="0" hangingPunct="1">
              <a:lnSpc>
                <a:spcPct val="90000"/>
              </a:lnSpc>
              <a:spcBef>
                <a:spcPts val="800"/>
              </a:spcBef>
              <a:buSzPct val="80000"/>
              <a:buFont typeface="Arial" pitchFamily="34" charset="0"/>
              <a:buChar char="•"/>
              <a:defRPr sz="1400" kern="1200">
                <a:solidFill>
                  <a:schemeClr val="dk1"/>
                </a:solidFill>
                <a:latin typeface="+mn-lt"/>
                <a:ea typeface="+mn-ea"/>
                <a:cs typeface="+mn-cs"/>
              </a:defRPr>
            </a:lvl5pPr>
            <a:lvl6pPr marL="1874520" indent="-228600" algn="l" defTabSz="914400" rtl="0" eaLnBrk="1" latinLnBrk="0" hangingPunct="1">
              <a:lnSpc>
                <a:spcPct val="90000"/>
              </a:lnSpc>
              <a:spcBef>
                <a:spcPts val="800"/>
              </a:spcBef>
              <a:buSzPct val="80000"/>
              <a:buFont typeface="Arial" pitchFamily="34" charset="0"/>
              <a:buChar char="•"/>
              <a:defRPr sz="1400" kern="1200">
                <a:solidFill>
                  <a:schemeClr val="dk1"/>
                </a:solidFill>
                <a:latin typeface="+mn-lt"/>
                <a:ea typeface="+mn-ea"/>
                <a:cs typeface="+mn-cs"/>
              </a:defRPr>
            </a:lvl6pPr>
            <a:lvl7pPr marL="2194560" indent="-228600" algn="l" defTabSz="914400" rtl="0" eaLnBrk="1" latinLnBrk="0" hangingPunct="1">
              <a:lnSpc>
                <a:spcPct val="90000"/>
              </a:lnSpc>
              <a:spcBef>
                <a:spcPts val="800"/>
              </a:spcBef>
              <a:buSzPct val="80000"/>
              <a:buFont typeface="Arial" pitchFamily="34" charset="0"/>
              <a:buChar char="•"/>
              <a:defRPr sz="1400" kern="1200" baseline="0">
                <a:solidFill>
                  <a:schemeClr val="dk1"/>
                </a:solidFill>
                <a:latin typeface="+mn-lt"/>
                <a:ea typeface="+mn-ea"/>
                <a:cs typeface="+mn-cs"/>
              </a:defRPr>
            </a:lvl7pPr>
            <a:lvl8pPr marL="2514600" indent="-228600" algn="l" defTabSz="914400" rtl="0" eaLnBrk="1" latinLnBrk="0" hangingPunct="1">
              <a:lnSpc>
                <a:spcPct val="90000"/>
              </a:lnSpc>
              <a:spcBef>
                <a:spcPts val="800"/>
              </a:spcBef>
              <a:buSzPct val="80000"/>
              <a:buFont typeface="Arial" pitchFamily="34" charset="0"/>
              <a:buChar char="•"/>
              <a:defRPr sz="1400" kern="1200" baseline="0">
                <a:solidFill>
                  <a:schemeClr val="dk1"/>
                </a:solidFill>
                <a:latin typeface="+mn-lt"/>
                <a:ea typeface="+mn-ea"/>
                <a:cs typeface="+mn-cs"/>
              </a:defRPr>
            </a:lvl8pPr>
            <a:lvl9pPr marL="2834640" indent="-228600" algn="l" defTabSz="914400" rtl="0" eaLnBrk="1" latinLnBrk="0" hangingPunct="1">
              <a:lnSpc>
                <a:spcPct val="90000"/>
              </a:lnSpc>
              <a:spcBef>
                <a:spcPts val="800"/>
              </a:spcBef>
              <a:buSzPct val="80000"/>
              <a:buFont typeface="Arial" pitchFamily="34" charset="0"/>
              <a:buChar char="•"/>
              <a:defRPr sz="1400" kern="1200" baseline="0">
                <a:solidFill>
                  <a:schemeClr val="dk1"/>
                </a:solidFill>
                <a:latin typeface="+mn-lt"/>
                <a:ea typeface="+mn-ea"/>
                <a:cs typeface="+mn-cs"/>
              </a:defRPr>
            </a:lvl9pPr>
          </a:lstStyle>
          <a:p>
            <a:pPr marL="45720" indent="0">
              <a:buNone/>
            </a:pPr>
            <a:r>
              <a:rPr lang="es-NI" b="1" dirty="0" smtClean="0"/>
              <a:t>Fortalezas, Debilidades y Expectativas</a:t>
            </a:r>
            <a:endParaRPr lang="es-NI" b="1" dirty="0"/>
          </a:p>
        </p:txBody>
      </p:sp>
      <p:pic>
        <p:nvPicPr>
          <p:cNvPr id="7171" name="Picture 3" descr="F:\DESTREZAS BASICAS IFEN\EVALUACION IFEN 2013\Fotos evaluacion\Evaluacion 2013 (3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52002" y="976501"/>
            <a:ext cx="6539997" cy="49049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0695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p:cNvSpPr>
          <p:nvPr>
            <p:ph type="title"/>
          </p:nvPr>
        </p:nvSpPr>
        <p:spPr>
          <a:xfrm>
            <a:off x="630811" y="1062761"/>
            <a:ext cx="5219510" cy="617561"/>
          </a:xfrm>
        </p:spPr>
        <p:txBody>
          <a:bodyPr vert="horz" lIns="91440" tIns="45720" rIns="91440" bIns="45720" rtlCol="0" anchor="b">
            <a:normAutofit/>
          </a:bodyPr>
          <a:lstStyle/>
          <a:p>
            <a:pPr algn="ctr">
              <a:spcBef>
                <a:spcPts val="0"/>
              </a:spcBef>
            </a:pPr>
            <a:r>
              <a:rPr lang="es-CR" b="1" dirty="0">
                <a:solidFill>
                  <a:srgbClr val="624D38">
                    <a:lumMod val="75000"/>
                  </a:srgbClr>
                </a:solidFill>
                <a:latin typeface="Century Gothic"/>
              </a:rPr>
              <a:t>Preguntas Claves</a:t>
            </a:r>
          </a:p>
        </p:txBody>
      </p:sp>
      <p:sp>
        <p:nvSpPr>
          <p:cNvPr id="4" name="Slide Number Placeholder 3"/>
          <p:cNvSpPr>
            <a:spLocks noGrp="1"/>
          </p:cNvSpPr>
          <p:nvPr>
            <p:ph type="sldNum" sz="quarter" idx="12"/>
          </p:nvPr>
        </p:nvSpPr>
        <p:spPr/>
        <p:txBody>
          <a:bodyPr>
            <a:normAutofit/>
          </a:bodyPr>
          <a:lstStyle/>
          <a:p>
            <a:pPr>
              <a:defRPr/>
            </a:pPr>
            <a:fld id="{72FD3B98-5D81-48B5-B5EB-9E097365D044}" type="slidenum">
              <a:rPr lang="en-US" smtClean="0"/>
              <a:pPr>
                <a:defRPr/>
              </a:pPr>
              <a:t>24</a:t>
            </a:fld>
            <a:endParaRPr lang="en-US"/>
          </a:p>
        </p:txBody>
      </p:sp>
      <p:sp>
        <p:nvSpPr>
          <p:cNvPr id="5" name="Rectangle 3"/>
          <p:cNvSpPr txBox="1">
            <a:spLocks/>
          </p:cNvSpPr>
          <p:nvPr/>
        </p:nvSpPr>
        <p:spPr bwMode="auto">
          <a:xfrm>
            <a:off x="291806" y="2503582"/>
            <a:ext cx="6503131" cy="903382"/>
          </a:xfrm>
          <a:prstGeom prst="rect">
            <a:avLst/>
          </a:prstGeom>
          <a:noFill/>
          <a:ln w="9525">
            <a:noFill/>
            <a:miter lim="800000"/>
            <a:headEnd/>
            <a:tailEnd/>
          </a:ln>
        </p:spPr>
        <p:txBody>
          <a:bodyPr/>
          <a:lstStyle/>
          <a:p>
            <a:pPr marL="319088" indent="-319088" eaLnBrk="0" hangingPunct="0">
              <a:lnSpc>
                <a:spcPct val="150000"/>
              </a:lnSpc>
              <a:spcBef>
                <a:spcPts val="700"/>
              </a:spcBef>
              <a:buClr>
                <a:schemeClr val="accent2"/>
              </a:buClr>
              <a:buSzPct val="60000"/>
              <a:buFont typeface="Wingdings" pitchFamily="2" charset="2"/>
              <a:buChar char=""/>
              <a:defRPr/>
            </a:pPr>
            <a:r>
              <a:rPr lang="es-ES" dirty="0" smtClean="0">
                <a:latin typeface="+mn-lt"/>
                <a:cs typeface="+mn-cs"/>
              </a:rPr>
              <a:t>Es el momento de escuchar sus apreciaciones</a:t>
            </a:r>
            <a:endParaRPr lang="es-ES" dirty="0">
              <a:latin typeface="+mn-lt"/>
              <a:cs typeface="+mn-cs"/>
            </a:endParaRPr>
          </a:p>
        </p:txBody>
      </p:sp>
      <p:sp>
        <p:nvSpPr>
          <p:cNvPr id="7" name="Rectangle 3"/>
          <p:cNvSpPr txBox="1">
            <a:spLocks/>
          </p:cNvSpPr>
          <p:nvPr/>
        </p:nvSpPr>
        <p:spPr bwMode="auto">
          <a:xfrm>
            <a:off x="291806" y="3894082"/>
            <a:ext cx="6503131" cy="903382"/>
          </a:xfrm>
          <a:prstGeom prst="rect">
            <a:avLst/>
          </a:prstGeom>
          <a:noFill/>
          <a:ln w="9525">
            <a:noFill/>
            <a:miter lim="800000"/>
            <a:headEnd/>
            <a:tailEnd/>
          </a:ln>
        </p:spPr>
        <p:txBody>
          <a:bodyPr/>
          <a:lstStyle/>
          <a:p>
            <a:pPr marL="319088" indent="-319088" eaLnBrk="0" hangingPunct="0">
              <a:lnSpc>
                <a:spcPct val="150000"/>
              </a:lnSpc>
              <a:spcBef>
                <a:spcPts val="700"/>
              </a:spcBef>
              <a:buClr>
                <a:schemeClr val="accent2"/>
              </a:buClr>
              <a:buSzPct val="60000"/>
              <a:buFont typeface="Wingdings" pitchFamily="2" charset="2"/>
              <a:buChar char=""/>
              <a:defRPr/>
            </a:pPr>
            <a:r>
              <a:rPr lang="es-ES" dirty="0">
                <a:latin typeface="+mn-lt"/>
                <a:cs typeface="+mn-cs"/>
              </a:rPr>
              <a:t>¿Que piensan sobre las posibles recomendaciones/nuevas estrategias?</a:t>
            </a:r>
          </a:p>
        </p:txBody>
      </p:sp>
      <p:pic>
        <p:nvPicPr>
          <p:cNvPr id="8194" name="Picture 2" descr="F:\DESTREZAS BASICAS IFEN\EVALUACION IFEN 2013\Fotos evaluacion\Evaluacion 2013 (1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48500" y="0"/>
            <a:ext cx="51435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48842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nchor="ctr">
            <a:normAutofit/>
          </a:bodyPr>
          <a:lstStyle/>
          <a:p>
            <a:r>
              <a:rPr lang="es-ES" b="1" noProof="1" smtClean="0"/>
              <a:t>¿Observaciones o Sugerencias?</a:t>
            </a:r>
            <a:endParaRPr lang="es-ES" b="1" noProof="1"/>
          </a:p>
        </p:txBody>
      </p:sp>
      <p:pic>
        <p:nvPicPr>
          <p:cNvPr id="11266" name="Picture 2" descr="F:\DESTREZAS BASICAS IFEN\EVALUACION IFEN 2013\Fotos evaluacion\Evaluacion 2013 (4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7337" y="930166"/>
            <a:ext cx="6663559" cy="49976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548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ítulo 12"/>
          <p:cNvSpPr>
            <a:spLocks noGrp="1"/>
          </p:cNvSpPr>
          <p:nvPr>
            <p:ph type="title"/>
          </p:nvPr>
        </p:nvSpPr>
        <p:spPr>
          <a:xfrm>
            <a:off x="1547462" y="145957"/>
            <a:ext cx="1908000" cy="648000"/>
          </a:xfrm>
        </p:spPr>
        <p:txBody>
          <a:bodyPr/>
          <a:lstStyle/>
          <a:p>
            <a:pPr marL="0" indent="0" algn="l" defTabSz="914400">
              <a:lnSpc>
                <a:spcPct val="90000"/>
              </a:lnSpc>
              <a:spcBef>
                <a:spcPts val="0"/>
              </a:spcBef>
              <a:buNone/>
            </a:pPr>
            <a:r>
              <a:rPr lang="es-ES" sz="3400" b="1" i="0" noProof="1" smtClean="0">
                <a:solidFill>
                  <a:srgbClr val="624D38">
                    <a:lumMod val="75000"/>
                  </a:srgbClr>
                </a:solidFill>
                <a:latin typeface="Century Gothic"/>
                <a:ea typeface="+mj-ea"/>
                <a:cs typeface="+mj-cs"/>
              </a:rPr>
              <a:t>Agenda</a:t>
            </a:r>
            <a:endParaRPr lang="es-ES" sz="3400" b="1" i="0" noProof="1">
              <a:solidFill>
                <a:srgbClr val="624D38">
                  <a:lumMod val="75000"/>
                </a:srgbClr>
              </a:solidFill>
              <a:latin typeface="Century Gothic"/>
              <a:ea typeface="+mj-ea"/>
              <a:cs typeface="+mj-cs"/>
            </a:endParaRPr>
          </a:p>
        </p:txBody>
      </p:sp>
      <p:sp>
        <p:nvSpPr>
          <p:cNvPr id="4" name="3 Marcador de contenido"/>
          <p:cNvSpPr>
            <a:spLocks noGrp="1"/>
          </p:cNvSpPr>
          <p:nvPr>
            <p:ph idx="1"/>
          </p:nvPr>
        </p:nvSpPr>
        <p:spPr>
          <a:xfrm>
            <a:off x="341178" y="951970"/>
            <a:ext cx="5050628" cy="540000"/>
          </a:xfrm>
        </p:spPr>
        <p:style>
          <a:lnRef idx="2">
            <a:schemeClr val="accent1"/>
          </a:lnRef>
          <a:fillRef idx="1">
            <a:schemeClr val="lt1"/>
          </a:fillRef>
          <a:effectRef idx="0">
            <a:schemeClr val="accent1"/>
          </a:effectRef>
          <a:fontRef idx="minor">
            <a:schemeClr val="dk1"/>
          </a:fontRef>
        </p:style>
        <p:txBody>
          <a:bodyPr>
            <a:normAutofit/>
          </a:bodyPr>
          <a:lstStyle/>
          <a:p>
            <a:pPr marL="45720" lvl="0" indent="0">
              <a:buNone/>
            </a:pPr>
            <a:r>
              <a:rPr lang="es-NI" b="1" dirty="0" smtClean="0"/>
              <a:t>Antecedentes y propósito</a:t>
            </a:r>
            <a:endParaRPr lang="es-NI" b="1" dirty="0"/>
          </a:p>
          <a:p>
            <a:pPr marL="45720" indent="0">
              <a:buNone/>
            </a:pPr>
            <a:endParaRPr lang="es-NI" b="1" dirty="0"/>
          </a:p>
        </p:txBody>
      </p:sp>
      <p:sp>
        <p:nvSpPr>
          <p:cNvPr id="7" name="3 Marcador de contenido"/>
          <p:cNvSpPr txBox="1">
            <a:spLocks/>
          </p:cNvSpPr>
          <p:nvPr/>
        </p:nvSpPr>
        <p:spPr>
          <a:xfrm>
            <a:off x="341178" y="1721671"/>
            <a:ext cx="5050628" cy="540000"/>
          </a:xfrm>
          <a:prstGeom prst="rect">
            <a:avLst/>
          </a:prstGeom>
          <a:ln>
            <a:no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ormAutofit/>
          </a:bodyPr>
          <a:lstStyle>
            <a:lvl1pPr marL="274320" indent="-228600" algn="l" defTabSz="914400" rtl="0" eaLnBrk="1" latinLnBrk="0" hangingPunct="1">
              <a:lnSpc>
                <a:spcPct val="90000"/>
              </a:lnSpc>
              <a:spcBef>
                <a:spcPts val="1800"/>
              </a:spcBef>
              <a:buSzPct val="80000"/>
              <a:buFont typeface="Arial" pitchFamily="34" charset="0"/>
              <a:buChar char="•"/>
              <a:defRPr sz="2000" kern="1200">
                <a:solidFill>
                  <a:schemeClr val="dk1"/>
                </a:solidFill>
                <a:latin typeface="+mn-lt"/>
                <a:ea typeface="+mn-ea"/>
                <a:cs typeface="+mn-cs"/>
              </a:defRPr>
            </a:lvl1pPr>
            <a:lvl2pPr marL="594360" indent="-228600" algn="l" defTabSz="914400" rtl="0" eaLnBrk="1" latinLnBrk="0" hangingPunct="1">
              <a:lnSpc>
                <a:spcPct val="90000"/>
              </a:lnSpc>
              <a:spcBef>
                <a:spcPts val="1000"/>
              </a:spcBef>
              <a:buSzPct val="80000"/>
              <a:buFont typeface="Arial" pitchFamily="34" charset="0"/>
              <a:buChar char="•"/>
              <a:defRPr sz="1800" kern="1200">
                <a:solidFill>
                  <a:schemeClr val="dk1"/>
                </a:solidFill>
                <a:latin typeface="+mn-lt"/>
                <a:ea typeface="+mn-ea"/>
                <a:cs typeface="+mn-cs"/>
              </a:defRPr>
            </a:lvl2pPr>
            <a:lvl3pPr marL="914400" indent="-228600" algn="l" defTabSz="914400" rtl="0" eaLnBrk="1" latinLnBrk="0" hangingPunct="1">
              <a:lnSpc>
                <a:spcPct val="90000"/>
              </a:lnSpc>
              <a:spcBef>
                <a:spcPts val="800"/>
              </a:spcBef>
              <a:buSzPct val="80000"/>
              <a:buFont typeface="Arial" pitchFamily="34" charset="0"/>
              <a:buChar char="•"/>
              <a:defRPr sz="1600" kern="1200">
                <a:solidFill>
                  <a:schemeClr val="dk1"/>
                </a:solidFill>
                <a:latin typeface="+mn-lt"/>
                <a:ea typeface="+mn-ea"/>
                <a:cs typeface="+mn-cs"/>
              </a:defRPr>
            </a:lvl3pPr>
            <a:lvl4pPr marL="1234440" indent="-228600" algn="l" defTabSz="914400" rtl="0" eaLnBrk="1" latinLnBrk="0" hangingPunct="1">
              <a:lnSpc>
                <a:spcPct val="90000"/>
              </a:lnSpc>
              <a:spcBef>
                <a:spcPts val="800"/>
              </a:spcBef>
              <a:buSzPct val="80000"/>
              <a:buFont typeface="Arial" pitchFamily="34" charset="0"/>
              <a:buChar char="•"/>
              <a:defRPr sz="1400" kern="1200">
                <a:solidFill>
                  <a:schemeClr val="dk1"/>
                </a:solidFill>
                <a:latin typeface="+mn-lt"/>
                <a:ea typeface="+mn-ea"/>
                <a:cs typeface="+mn-cs"/>
              </a:defRPr>
            </a:lvl4pPr>
            <a:lvl5pPr marL="1554480" indent="-228600" algn="l" defTabSz="914400" rtl="0" eaLnBrk="1" latinLnBrk="0" hangingPunct="1">
              <a:lnSpc>
                <a:spcPct val="90000"/>
              </a:lnSpc>
              <a:spcBef>
                <a:spcPts val="800"/>
              </a:spcBef>
              <a:buSzPct val="80000"/>
              <a:buFont typeface="Arial" pitchFamily="34" charset="0"/>
              <a:buChar char="•"/>
              <a:defRPr sz="1400" kern="1200">
                <a:solidFill>
                  <a:schemeClr val="dk1"/>
                </a:solidFill>
                <a:latin typeface="+mn-lt"/>
                <a:ea typeface="+mn-ea"/>
                <a:cs typeface="+mn-cs"/>
              </a:defRPr>
            </a:lvl5pPr>
            <a:lvl6pPr marL="1874520" indent="-228600" algn="l" defTabSz="914400" rtl="0" eaLnBrk="1" latinLnBrk="0" hangingPunct="1">
              <a:lnSpc>
                <a:spcPct val="90000"/>
              </a:lnSpc>
              <a:spcBef>
                <a:spcPts val="800"/>
              </a:spcBef>
              <a:buSzPct val="80000"/>
              <a:buFont typeface="Arial" pitchFamily="34" charset="0"/>
              <a:buChar char="•"/>
              <a:defRPr sz="1400" kern="1200">
                <a:solidFill>
                  <a:schemeClr val="dk1"/>
                </a:solidFill>
                <a:latin typeface="+mn-lt"/>
                <a:ea typeface="+mn-ea"/>
                <a:cs typeface="+mn-cs"/>
              </a:defRPr>
            </a:lvl6pPr>
            <a:lvl7pPr marL="2194560" indent="-228600" algn="l" defTabSz="914400" rtl="0" eaLnBrk="1" latinLnBrk="0" hangingPunct="1">
              <a:lnSpc>
                <a:spcPct val="90000"/>
              </a:lnSpc>
              <a:spcBef>
                <a:spcPts val="800"/>
              </a:spcBef>
              <a:buSzPct val="80000"/>
              <a:buFont typeface="Arial" pitchFamily="34" charset="0"/>
              <a:buChar char="•"/>
              <a:defRPr sz="1400" kern="1200" baseline="0">
                <a:solidFill>
                  <a:schemeClr val="dk1"/>
                </a:solidFill>
                <a:latin typeface="+mn-lt"/>
                <a:ea typeface="+mn-ea"/>
                <a:cs typeface="+mn-cs"/>
              </a:defRPr>
            </a:lvl7pPr>
            <a:lvl8pPr marL="2514600" indent="-228600" algn="l" defTabSz="914400" rtl="0" eaLnBrk="1" latinLnBrk="0" hangingPunct="1">
              <a:lnSpc>
                <a:spcPct val="90000"/>
              </a:lnSpc>
              <a:spcBef>
                <a:spcPts val="800"/>
              </a:spcBef>
              <a:buSzPct val="80000"/>
              <a:buFont typeface="Arial" pitchFamily="34" charset="0"/>
              <a:buChar char="•"/>
              <a:defRPr sz="1400" kern="1200" baseline="0">
                <a:solidFill>
                  <a:schemeClr val="dk1"/>
                </a:solidFill>
                <a:latin typeface="+mn-lt"/>
                <a:ea typeface="+mn-ea"/>
                <a:cs typeface="+mn-cs"/>
              </a:defRPr>
            </a:lvl8pPr>
            <a:lvl9pPr marL="2834640" indent="-228600" algn="l" defTabSz="914400" rtl="0" eaLnBrk="1" latinLnBrk="0" hangingPunct="1">
              <a:lnSpc>
                <a:spcPct val="90000"/>
              </a:lnSpc>
              <a:spcBef>
                <a:spcPts val="800"/>
              </a:spcBef>
              <a:buSzPct val="80000"/>
              <a:buFont typeface="Arial" pitchFamily="34" charset="0"/>
              <a:buChar char="•"/>
              <a:defRPr sz="1400" kern="1200" baseline="0">
                <a:solidFill>
                  <a:schemeClr val="dk1"/>
                </a:solidFill>
                <a:latin typeface="+mn-lt"/>
                <a:ea typeface="+mn-ea"/>
                <a:cs typeface="+mn-cs"/>
              </a:defRPr>
            </a:lvl9pPr>
          </a:lstStyle>
          <a:p>
            <a:pPr marL="45720" indent="0">
              <a:buNone/>
            </a:pPr>
            <a:r>
              <a:rPr lang="es-NI" b="1" dirty="0" smtClean="0"/>
              <a:t>Metodología</a:t>
            </a:r>
          </a:p>
        </p:txBody>
      </p:sp>
      <p:sp>
        <p:nvSpPr>
          <p:cNvPr id="9" name="3 Marcador de contenido"/>
          <p:cNvSpPr txBox="1">
            <a:spLocks/>
          </p:cNvSpPr>
          <p:nvPr/>
        </p:nvSpPr>
        <p:spPr>
          <a:xfrm>
            <a:off x="341178" y="2491372"/>
            <a:ext cx="5050628" cy="540000"/>
          </a:xfrm>
          <a:prstGeom prst="rect">
            <a:avLst/>
          </a:prstGeom>
          <a:ln>
            <a:no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ormAutofit/>
          </a:bodyPr>
          <a:lstStyle>
            <a:lvl1pPr marL="274320" indent="-228600" algn="l" defTabSz="914400" rtl="0" eaLnBrk="1" latinLnBrk="0" hangingPunct="1">
              <a:lnSpc>
                <a:spcPct val="90000"/>
              </a:lnSpc>
              <a:spcBef>
                <a:spcPts val="1800"/>
              </a:spcBef>
              <a:buSzPct val="80000"/>
              <a:buFont typeface="Arial" pitchFamily="34" charset="0"/>
              <a:buChar char="•"/>
              <a:defRPr sz="2000" kern="1200">
                <a:solidFill>
                  <a:schemeClr val="dk1"/>
                </a:solidFill>
                <a:latin typeface="+mn-lt"/>
                <a:ea typeface="+mn-ea"/>
                <a:cs typeface="+mn-cs"/>
              </a:defRPr>
            </a:lvl1pPr>
            <a:lvl2pPr marL="594360" indent="-228600" algn="l" defTabSz="914400" rtl="0" eaLnBrk="1" latinLnBrk="0" hangingPunct="1">
              <a:lnSpc>
                <a:spcPct val="90000"/>
              </a:lnSpc>
              <a:spcBef>
                <a:spcPts val="1000"/>
              </a:spcBef>
              <a:buSzPct val="80000"/>
              <a:buFont typeface="Arial" pitchFamily="34" charset="0"/>
              <a:buChar char="•"/>
              <a:defRPr sz="1800" kern="1200">
                <a:solidFill>
                  <a:schemeClr val="dk1"/>
                </a:solidFill>
                <a:latin typeface="+mn-lt"/>
                <a:ea typeface="+mn-ea"/>
                <a:cs typeface="+mn-cs"/>
              </a:defRPr>
            </a:lvl2pPr>
            <a:lvl3pPr marL="914400" indent="-228600" algn="l" defTabSz="914400" rtl="0" eaLnBrk="1" latinLnBrk="0" hangingPunct="1">
              <a:lnSpc>
                <a:spcPct val="90000"/>
              </a:lnSpc>
              <a:spcBef>
                <a:spcPts val="800"/>
              </a:spcBef>
              <a:buSzPct val="80000"/>
              <a:buFont typeface="Arial" pitchFamily="34" charset="0"/>
              <a:buChar char="•"/>
              <a:defRPr sz="1600" kern="1200">
                <a:solidFill>
                  <a:schemeClr val="dk1"/>
                </a:solidFill>
                <a:latin typeface="+mn-lt"/>
                <a:ea typeface="+mn-ea"/>
                <a:cs typeface="+mn-cs"/>
              </a:defRPr>
            </a:lvl3pPr>
            <a:lvl4pPr marL="1234440" indent="-228600" algn="l" defTabSz="914400" rtl="0" eaLnBrk="1" latinLnBrk="0" hangingPunct="1">
              <a:lnSpc>
                <a:spcPct val="90000"/>
              </a:lnSpc>
              <a:spcBef>
                <a:spcPts val="800"/>
              </a:spcBef>
              <a:buSzPct val="80000"/>
              <a:buFont typeface="Arial" pitchFamily="34" charset="0"/>
              <a:buChar char="•"/>
              <a:defRPr sz="1400" kern="1200">
                <a:solidFill>
                  <a:schemeClr val="dk1"/>
                </a:solidFill>
                <a:latin typeface="+mn-lt"/>
                <a:ea typeface="+mn-ea"/>
                <a:cs typeface="+mn-cs"/>
              </a:defRPr>
            </a:lvl4pPr>
            <a:lvl5pPr marL="1554480" indent="-228600" algn="l" defTabSz="914400" rtl="0" eaLnBrk="1" latinLnBrk="0" hangingPunct="1">
              <a:lnSpc>
                <a:spcPct val="90000"/>
              </a:lnSpc>
              <a:spcBef>
                <a:spcPts val="800"/>
              </a:spcBef>
              <a:buSzPct val="80000"/>
              <a:buFont typeface="Arial" pitchFamily="34" charset="0"/>
              <a:buChar char="•"/>
              <a:defRPr sz="1400" kern="1200">
                <a:solidFill>
                  <a:schemeClr val="dk1"/>
                </a:solidFill>
                <a:latin typeface="+mn-lt"/>
                <a:ea typeface="+mn-ea"/>
                <a:cs typeface="+mn-cs"/>
              </a:defRPr>
            </a:lvl5pPr>
            <a:lvl6pPr marL="1874520" indent="-228600" algn="l" defTabSz="914400" rtl="0" eaLnBrk="1" latinLnBrk="0" hangingPunct="1">
              <a:lnSpc>
                <a:spcPct val="90000"/>
              </a:lnSpc>
              <a:spcBef>
                <a:spcPts val="800"/>
              </a:spcBef>
              <a:buSzPct val="80000"/>
              <a:buFont typeface="Arial" pitchFamily="34" charset="0"/>
              <a:buChar char="•"/>
              <a:defRPr sz="1400" kern="1200">
                <a:solidFill>
                  <a:schemeClr val="dk1"/>
                </a:solidFill>
                <a:latin typeface="+mn-lt"/>
                <a:ea typeface="+mn-ea"/>
                <a:cs typeface="+mn-cs"/>
              </a:defRPr>
            </a:lvl6pPr>
            <a:lvl7pPr marL="2194560" indent="-228600" algn="l" defTabSz="914400" rtl="0" eaLnBrk="1" latinLnBrk="0" hangingPunct="1">
              <a:lnSpc>
                <a:spcPct val="90000"/>
              </a:lnSpc>
              <a:spcBef>
                <a:spcPts val="800"/>
              </a:spcBef>
              <a:buSzPct val="80000"/>
              <a:buFont typeface="Arial" pitchFamily="34" charset="0"/>
              <a:buChar char="•"/>
              <a:defRPr sz="1400" kern="1200" baseline="0">
                <a:solidFill>
                  <a:schemeClr val="dk1"/>
                </a:solidFill>
                <a:latin typeface="+mn-lt"/>
                <a:ea typeface="+mn-ea"/>
                <a:cs typeface="+mn-cs"/>
              </a:defRPr>
            </a:lvl7pPr>
            <a:lvl8pPr marL="2514600" indent="-228600" algn="l" defTabSz="914400" rtl="0" eaLnBrk="1" latinLnBrk="0" hangingPunct="1">
              <a:lnSpc>
                <a:spcPct val="90000"/>
              </a:lnSpc>
              <a:spcBef>
                <a:spcPts val="800"/>
              </a:spcBef>
              <a:buSzPct val="80000"/>
              <a:buFont typeface="Arial" pitchFamily="34" charset="0"/>
              <a:buChar char="•"/>
              <a:defRPr sz="1400" kern="1200" baseline="0">
                <a:solidFill>
                  <a:schemeClr val="dk1"/>
                </a:solidFill>
                <a:latin typeface="+mn-lt"/>
                <a:ea typeface="+mn-ea"/>
                <a:cs typeface="+mn-cs"/>
              </a:defRPr>
            </a:lvl8pPr>
            <a:lvl9pPr marL="2834640" indent="-228600" algn="l" defTabSz="914400" rtl="0" eaLnBrk="1" latinLnBrk="0" hangingPunct="1">
              <a:lnSpc>
                <a:spcPct val="90000"/>
              </a:lnSpc>
              <a:spcBef>
                <a:spcPts val="800"/>
              </a:spcBef>
              <a:buSzPct val="80000"/>
              <a:buFont typeface="Arial" pitchFamily="34" charset="0"/>
              <a:buChar char="•"/>
              <a:defRPr sz="1400" kern="1200" baseline="0">
                <a:solidFill>
                  <a:schemeClr val="dk1"/>
                </a:solidFill>
                <a:latin typeface="+mn-lt"/>
                <a:ea typeface="+mn-ea"/>
                <a:cs typeface="+mn-cs"/>
              </a:defRPr>
            </a:lvl9pPr>
          </a:lstStyle>
          <a:p>
            <a:pPr marL="45720" indent="0">
              <a:buNone/>
            </a:pPr>
            <a:r>
              <a:rPr lang="es-NI" b="1" dirty="0" smtClean="0"/>
              <a:t>Resultados</a:t>
            </a:r>
          </a:p>
          <a:p>
            <a:endParaRPr lang="es-NI" b="1" dirty="0"/>
          </a:p>
        </p:txBody>
      </p:sp>
      <p:sp>
        <p:nvSpPr>
          <p:cNvPr id="10" name="3 Marcador de contenido"/>
          <p:cNvSpPr txBox="1">
            <a:spLocks/>
          </p:cNvSpPr>
          <p:nvPr/>
        </p:nvSpPr>
        <p:spPr>
          <a:xfrm>
            <a:off x="341178" y="4071073"/>
            <a:ext cx="5050628" cy="540000"/>
          </a:xfrm>
          <a:prstGeom prst="rect">
            <a:avLst/>
          </a:prstGeom>
          <a:ln>
            <a:no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ormAutofit/>
          </a:bodyPr>
          <a:lstStyle>
            <a:lvl1pPr marL="274320" indent="-228600" algn="l" defTabSz="914400" rtl="0" eaLnBrk="1" latinLnBrk="0" hangingPunct="1">
              <a:lnSpc>
                <a:spcPct val="90000"/>
              </a:lnSpc>
              <a:spcBef>
                <a:spcPts val="1800"/>
              </a:spcBef>
              <a:buSzPct val="80000"/>
              <a:buFont typeface="Arial" pitchFamily="34" charset="0"/>
              <a:buChar char="•"/>
              <a:defRPr sz="2000" kern="1200">
                <a:solidFill>
                  <a:schemeClr val="dk1"/>
                </a:solidFill>
                <a:latin typeface="+mn-lt"/>
                <a:ea typeface="+mn-ea"/>
                <a:cs typeface="+mn-cs"/>
              </a:defRPr>
            </a:lvl1pPr>
            <a:lvl2pPr marL="594360" indent="-228600" algn="l" defTabSz="914400" rtl="0" eaLnBrk="1" latinLnBrk="0" hangingPunct="1">
              <a:lnSpc>
                <a:spcPct val="90000"/>
              </a:lnSpc>
              <a:spcBef>
                <a:spcPts val="1000"/>
              </a:spcBef>
              <a:buSzPct val="80000"/>
              <a:buFont typeface="Arial" pitchFamily="34" charset="0"/>
              <a:buChar char="•"/>
              <a:defRPr sz="1800" kern="1200">
                <a:solidFill>
                  <a:schemeClr val="dk1"/>
                </a:solidFill>
                <a:latin typeface="+mn-lt"/>
                <a:ea typeface="+mn-ea"/>
                <a:cs typeface="+mn-cs"/>
              </a:defRPr>
            </a:lvl2pPr>
            <a:lvl3pPr marL="914400" indent="-228600" algn="l" defTabSz="914400" rtl="0" eaLnBrk="1" latinLnBrk="0" hangingPunct="1">
              <a:lnSpc>
                <a:spcPct val="90000"/>
              </a:lnSpc>
              <a:spcBef>
                <a:spcPts val="800"/>
              </a:spcBef>
              <a:buSzPct val="80000"/>
              <a:buFont typeface="Arial" pitchFamily="34" charset="0"/>
              <a:buChar char="•"/>
              <a:defRPr sz="1600" kern="1200">
                <a:solidFill>
                  <a:schemeClr val="dk1"/>
                </a:solidFill>
                <a:latin typeface="+mn-lt"/>
                <a:ea typeface="+mn-ea"/>
                <a:cs typeface="+mn-cs"/>
              </a:defRPr>
            </a:lvl3pPr>
            <a:lvl4pPr marL="1234440" indent="-228600" algn="l" defTabSz="914400" rtl="0" eaLnBrk="1" latinLnBrk="0" hangingPunct="1">
              <a:lnSpc>
                <a:spcPct val="90000"/>
              </a:lnSpc>
              <a:spcBef>
                <a:spcPts val="800"/>
              </a:spcBef>
              <a:buSzPct val="80000"/>
              <a:buFont typeface="Arial" pitchFamily="34" charset="0"/>
              <a:buChar char="•"/>
              <a:defRPr sz="1400" kern="1200">
                <a:solidFill>
                  <a:schemeClr val="dk1"/>
                </a:solidFill>
                <a:latin typeface="+mn-lt"/>
                <a:ea typeface="+mn-ea"/>
                <a:cs typeface="+mn-cs"/>
              </a:defRPr>
            </a:lvl4pPr>
            <a:lvl5pPr marL="1554480" indent="-228600" algn="l" defTabSz="914400" rtl="0" eaLnBrk="1" latinLnBrk="0" hangingPunct="1">
              <a:lnSpc>
                <a:spcPct val="90000"/>
              </a:lnSpc>
              <a:spcBef>
                <a:spcPts val="800"/>
              </a:spcBef>
              <a:buSzPct val="80000"/>
              <a:buFont typeface="Arial" pitchFamily="34" charset="0"/>
              <a:buChar char="•"/>
              <a:defRPr sz="1400" kern="1200">
                <a:solidFill>
                  <a:schemeClr val="dk1"/>
                </a:solidFill>
                <a:latin typeface="+mn-lt"/>
                <a:ea typeface="+mn-ea"/>
                <a:cs typeface="+mn-cs"/>
              </a:defRPr>
            </a:lvl5pPr>
            <a:lvl6pPr marL="1874520" indent="-228600" algn="l" defTabSz="914400" rtl="0" eaLnBrk="1" latinLnBrk="0" hangingPunct="1">
              <a:lnSpc>
                <a:spcPct val="90000"/>
              </a:lnSpc>
              <a:spcBef>
                <a:spcPts val="800"/>
              </a:spcBef>
              <a:buSzPct val="80000"/>
              <a:buFont typeface="Arial" pitchFamily="34" charset="0"/>
              <a:buChar char="•"/>
              <a:defRPr sz="1400" kern="1200">
                <a:solidFill>
                  <a:schemeClr val="dk1"/>
                </a:solidFill>
                <a:latin typeface="+mn-lt"/>
                <a:ea typeface="+mn-ea"/>
                <a:cs typeface="+mn-cs"/>
              </a:defRPr>
            </a:lvl6pPr>
            <a:lvl7pPr marL="2194560" indent="-228600" algn="l" defTabSz="914400" rtl="0" eaLnBrk="1" latinLnBrk="0" hangingPunct="1">
              <a:lnSpc>
                <a:spcPct val="90000"/>
              </a:lnSpc>
              <a:spcBef>
                <a:spcPts val="800"/>
              </a:spcBef>
              <a:buSzPct val="80000"/>
              <a:buFont typeface="Arial" pitchFamily="34" charset="0"/>
              <a:buChar char="•"/>
              <a:defRPr sz="1400" kern="1200" baseline="0">
                <a:solidFill>
                  <a:schemeClr val="dk1"/>
                </a:solidFill>
                <a:latin typeface="+mn-lt"/>
                <a:ea typeface="+mn-ea"/>
                <a:cs typeface="+mn-cs"/>
              </a:defRPr>
            </a:lvl7pPr>
            <a:lvl8pPr marL="2514600" indent="-228600" algn="l" defTabSz="914400" rtl="0" eaLnBrk="1" latinLnBrk="0" hangingPunct="1">
              <a:lnSpc>
                <a:spcPct val="90000"/>
              </a:lnSpc>
              <a:spcBef>
                <a:spcPts val="800"/>
              </a:spcBef>
              <a:buSzPct val="80000"/>
              <a:buFont typeface="Arial" pitchFamily="34" charset="0"/>
              <a:buChar char="•"/>
              <a:defRPr sz="1400" kern="1200" baseline="0">
                <a:solidFill>
                  <a:schemeClr val="dk1"/>
                </a:solidFill>
                <a:latin typeface="+mn-lt"/>
                <a:ea typeface="+mn-ea"/>
                <a:cs typeface="+mn-cs"/>
              </a:defRPr>
            </a:lvl8pPr>
            <a:lvl9pPr marL="2834640" indent="-228600" algn="l" defTabSz="914400" rtl="0" eaLnBrk="1" latinLnBrk="0" hangingPunct="1">
              <a:lnSpc>
                <a:spcPct val="90000"/>
              </a:lnSpc>
              <a:spcBef>
                <a:spcPts val="800"/>
              </a:spcBef>
              <a:buSzPct val="80000"/>
              <a:buFont typeface="Arial" pitchFamily="34" charset="0"/>
              <a:buChar char="•"/>
              <a:defRPr sz="1400" kern="1200" baseline="0">
                <a:solidFill>
                  <a:schemeClr val="dk1"/>
                </a:solidFill>
                <a:latin typeface="+mn-lt"/>
                <a:ea typeface="+mn-ea"/>
                <a:cs typeface="+mn-cs"/>
              </a:defRPr>
            </a:lvl9pPr>
          </a:lstStyle>
          <a:p>
            <a:pPr marL="45720" indent="0">
              <a:buNone/>
            </a:pPr>
            <a:r>
              <a:rPr lang="es-NI" b="1" dirty="0" smtClean="0"/>
              <a:t>Recomendaciones</a:t>
            </a:r>
          </a:p>
          <a:p>
            <a:pPr marL="45720" indent="0">
              <a:buNone/>
            </a:pPr>
            <a:endParaRPr lang="es-NI" b="1" dirty="0"/>
          </a:p>
        </p:txBody>
      </p:sp>
      <p:sp>
        <p:nvSpPr>
          <p:cNvPr id="12" name="3 Marcador de contenido"/>
          <p:cNvSpPr txBox="1">
            <a:spLocks/>
          </p:cNvSpPr>
          <p:nvPr/>
        </p:nvSpPr>
        <p:spPr>
          <a:xfrm>
            <a:off x="341178" y="4840774"/>
            <a:ext cx="5050628" cy="540000"/>
          </a:xfrm>
          <a:prstGeom prst="rect">
            <a:avLst/>
          </a:prstGeom>
          <a:ln>
            <a:no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ormAutofit/>
          </a:bodyPr>
          <a:lstStyle>
            <a:lvl1pPr marL="274320" indent="-228600" algn="l" defTabSz="914400" rtl="0" eaLnBrk="1" latinLnBrk="0" hangingPunct="1">
              <a:lnSpc>
                <a:spcPct val="90000"/>
              </a:lnSpc>
              <a:spcBef>
                <a:spcPts val="1800"/>
              </a:spcBef>
              <a:buSzPct val="80000"/>
              <a:buFont typeface="Arial" pitchFamily="34" charset="0"/>
              <a:buChar char="•"/>
              <a:defRPr sz="2000" kern="1200">
                <a:solidFill>
                  <a:schemeClr val="dk1"/>
                </a:solidFill>
                <a:latin typeface="+mn-lt"/>
                <a:ea typeface="+mn-ea"/>
                <a:cs typeface="+mn-cs"/>
              </a:defRPr>
            </a:lvl1pPr>
            <a:lvl2pPr marL="594360" indent="-228600" algn="l" defTabSz="914400" rtl="0" eaLnBrk="1" latinLnBrk="0" hangingPunct="1">
              <a:lnSpc>
                <a:spcPct val="90000"/>
              </a:lnSpc>
              <a:spcBef>
                <a:spcPts val="1000"/>
              </a:spcBef>
              <a:buSzPct val="80000"/>
              <a:buFont typeface="Arial" pitchFamily="34" charset="0"/>
              <a:buChar char="•"/>
              <a:defRPr sz="1800" kern="1200">
                <a:solidFill>
                  <a:schemeClr val="dk1"/>
                </a:solidFill>
                <a:latin typeface="+mn-lt"/>
                <a:ea typeface="+mn-ea"/>
                <a:cs typeface="+mn-cs"/>
              </a:defRPr>
            </a:lvl2pPr>
            <a:lvl3pPr marL="914400" indent="-228600" algn="l" defTabSz="914400" rtl="0" eaLnBrk="1" latinLnBrk="0" hangingPunct="1">
              <a:lnSpc>
                <a:spcPct val="90000"/>
              </a:lnSpc>
              <a:spcBef>
                <a:spcPts val="800"/>
              </a:spcBef>
              <a:buSzPct val="80000"/>
              <a:buFont typeface="Arial" pitchFamily="34" charset="0"/>
              <a:buChar char="•"/>
              <a:defRPr sz="1600" kern="1200">
                <a:solidFill>
                  <a:schemeClr val="dk1"/>
                </a:solidFill>
                <a:latin typeface="+mn-lt"/>
                <a:ea typeface="+mn-ea"/>
                <a:cs typeface="+mn-cs"/>
              </a:defRPr>
            </a:lvl3pPr>
            <a:lvl4pPr marL="1234440" indent="-228600" algn="l" defTabSz="914400" rtl="0" eaLnBrk="1" latinLnBrk="0" hangingPunct="1">
              <a:lnSpc>
                <a:spcPct val="90000"/>
              </a:lnSpc>
              <a:spcBef>
                <a:spcPts val="800"/>
              </a:spcBef>
              <a:buSzPct val="80000"/>
              <a:buFont typeface="Arial" pitchFamily="34" charset="0"/>
              <a:buChar char="•"/>
              <a:defRPr sz="1400" kern="1200">
                <a:solidFill>
                  <a:schemeClr val="dk1"/>
                </a:solidFill>
                <a:latin typeface="+mn-lt"/>
                <a:ea typeface="+mn-ea"/>
                <a:cs typeface="+mn-cs"/>
              </a:defRPr>
            </a:lvl4pPr>
            <a:lvl5pPr marL="1554480" indent="-228600" algn="l" defTabSz="914400" rtl="0" eaLnBrk="1" latinLnBrk="0" hangingPunct="1">
              <a:lnSpc>
                <a:spcPct val="90000"/>
              </a:lnSpc>
              <a:spcBef>
                <a:spcPts val="800"/>
              </a:spcBef>
              <a:buSzPct val="80000"/>
              <a:buFont typeface="Arial" pitchFamily="34" charset="0"/>
              <a:buChar char="•"/>
              <a:defRPr sz="1400" kern="1200">
                <a:solidFill>
                  <a:schemeClr val="dk1"/>
                </a:solidFill>
                <a:latin typeface="+mn-lt"/>
                <a:ea typeface="+mn-ea"/>
                <a:cs typeface="+mn-cs"/>
              </a:defRPr>
            </a:lvl5pPr>
            <a:lvl6pPr marL="1874520" indent="-228600" algn="l" defTabSz="914400" rtl="0" eaLnBrk="1" latinLnBrk="0" hangingPunct="1">
              <a:lnSpc>
                <a:spcPct val="90000"/>
              </a:lnSpc>
              <a:spcBef>
                <a:spcPts val="800"/>
              </a:spcBef>
              <a:buSzPct val="80000"/>
              <a:buFont typeface="Arial" pitchFamily="34" charset="0"/>
              <a:buChar char="•"/>
              <a:defRPr sz="1400" kern="1200">
                <a:solidFill>
                  <a:schemeClr val="dk1"/>
                </a:solidFill>
                <a:latin typeface="+mn-lt"/>
                <a:ea typeface="+mn-ea"/>
                <a:cs typeface="+mn-cs"/>
              </a:defRPr>
            </a:lvl6pPr>
            <a:lvl7pPr marL="2194560" indent="-228600" algn="l" defTabSz="914400" rtl="0" eaLnBrk="1" latinLnBrk="0" hangingPunct="1">
              <a:lnSpc>
                <a:spcPct val="90000"/>
              </a:lnSpc>
              <a:spcBef>
                <a:spcPts val="800"/>
              </a:spcBef>
              <a:buSzPct val="80000"/>
              <a:buFont typeface="Arial" pitchFamily="34" charset="0"/>
              <a:buChar char="•"/>
              <a:defRPr sz="1400" kern="1200" baseline="0">
                <a:solidFill>
                  <a:schemeClr val="dk1"/>
                </a:solidFill>
                <a:latin typeface="+mn-lt"/>
                <a:ea typeface="+mn-ea"/>
                <a:cs typeface="+mn-cs"/>
              </a:defRPr>
            </a:lvl7pPr>
            <a:lvl8pPr marL="2514600" indent="-228600" algn="l" defTabSz="914400" rtl="0" eaLnBrk="1" latinLnBrk="0" hangingPunct="1">
              <a:lnSpc>
                <a:spcPct val="90000"/>
              </a:lnSpc>
              <a:spcBef>
                <a:spcPts val="800"/>
              </a:spcBef>
              <a:buSzPct val="80000"/>
              <a:buFont typeface="Arial" pitchFamily="34" charset="0"/>
              <a:buChar char="•"/>
              <a:defRPr sz="1400" kern="1200" baseline="0">
                <a:solidFill>
                  <a:schemeClr val="dk1"/>
                </a:solidFill>
                <a:latin typeface="+mn-lt"/>
                <a:ea typeface="+mn-ea"/>
                <a:cs typeface="+mn-cs"/>
              </a:defRPr>
            </a:lvl8pPr>
            <a:lvl9pPr marL="2834640" indent="-228600" algn="l" defTabSz="914400" rtl="0" eaLnBrk="1" latinLnBrk="0" hangingPunct="1">
              <a:lnSpc>
                <a:spcPct val="90000"/>
              </a:lnSpc>
              <a:spcBef>
                <a:spcPts val="800"/>
              </a:spcBef>
              <a:buSzPct val="80000"/>
              <a:buFont typeface="Arial" pitchFamily="34" charset="0"/>
              <a:buChar char="•"/>
              <a:defRPr sz="1400" kern="1200" baseline="0">
                <a:solidFill>
                  <a:schemeClr val="dk1"/>
                </a:solidFill>
                <a:latin typeface="+mn-lt"/>
                <a:ea typeface="+mn-ea"/>
                <a:cs typeface="+mn-cs"/>
              </a:defRPr>
            </a:lvl9pPr>
          </a:lstStyle>
          <a:p>
            <a:pPr marL="45720" indent="0">
              <a:buNone/>
            </a:pPr>
            <a:r>
              <a:rPr lang="es-NI" b="1" dirty="0" smtClean="0"/>
              <a:t>Preguntas y Reflexiones</a:t>
            </a:r>
            <a:endParaRPr lang="es-NI" b="1" dirty="0"/>
          </a:p>
        </p:txBody>
      </p:sp>
      <p:sp>
        <p:nvSpPr>
          <p:cNvPr id="14" name="3 Marcador de contenido"/>
          <p:cNvSpPr txBox="1">
            <a:spLocks/>
          </p:cNvSpPr>
          <p:nvPr/>
        </p:nvSpPr>
        <p:spPr>
          <a:xfrm>
            <a:off x="341178" y="3229497"/>
            <a:ext cx="5050628" cy="540000"/>
          </a:xfrm>
          <a:prstGeom prst="rect">
            <a:avLst/>
          </a:prstGeom>
          <a:ln>
            <a:no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ormAutofit/>
          </a:bodyPr>
          <a:lstStyle>
            <a:lvl1pPr marL="274320" indent="-228600" algn="l" defTabSz="914400" rtl="0" eaLnBrk="1" latinLnBrk="0" hangingPunct="1">
              <a:lnSpc>
                <a:spcPct val="90000"/>
              </a:lnSpc>
              <a:spcBef>
                <a:spcPts val="1800"/>
              </a:spcBef>
              <a:buSzPct val="80000"/>
              <a:buFont typeface="Arial" pitchFamily="34" charset="0"/>
              <a:buChar char="•"/>
              <a:defRPr sz="2000" kern="1200">
                <a:solidFill>
                  <a:schemeClr val="dk1"/>
                </a:solidFill>
                <a:latin typeface="+mn-lt"/>
                <a:ea typeface="+mn-ea"/>
                <a:cs typeface="+mn-cs"/>
              </a:defRPr>
            </a:lvl1pPr>
            <a:lvl2pPr marL="594360" indent="-228600" algn="l" defTabSz="914400" rtl="0" eaLnBrk="1" latinLnBrk="0" hangingPunct="1">
              <a:lnSpc>
                <a:spcPct val="90000"/>
              </a:lnSpc>
              <a:spcBef>
                <a:spcPts val="1000"/>
              </a:spcBef>
              <a:buSzPct val="80000"/>
              <a:buFont typeface="Arial" pitchFamily="34" charset="0"/>
              <a:buChar char="•"/>
              <a:defRPr sz="1800" kern="1200">
                <a:solidFill>
                  <a:schemeClr val="dk1"/>
                </a:solidFill>
                <a:latin typeface="+mn-lt"/>
                <a:ea typeface="+mn-ea"/>
                <a:cs typeface="+mn-cs"/>
              </a:defRPr>
            </a:lvl2pPr>
            <a:lvl3pPr marL="914400" indent="-228600" algn="l" defTabSz="914400" rtl="0" eaLnBrk="1" latinLnBrk="0" hangingPunct="1">
              <a:lnSpc>
                <a:spcPct val="90000"/>
              </a:lnSpc>
              <a:spcBef>
                <a:spcPts val="800"/>
              </a:spcBef>
              <a:buSzPct val="80000"/>
              <a:buFont typeface="Arial" pitchFamily="34" charset="0"/>
              <a:buChar char="•"/>
              <a:defRPr sz="1600" kern="1200">
                <a:solidFill>
                  <a:schemeClr val="dk1"/>
                </a:solidFill>
                <a:latin typeface="+mn-lt"/>
                <a:ea typeface="+mn-ea"/>
                <a:cs typeface="+mn-cs"/>
              </a:defRPr>
            </a:lvl3pPr>
            <a:lvl4pPr marL="1234440" indent="-228600" algn="l" defTabSz="914400" rtl="0" eaLnBrk="1" latinLnBrk="0" hangingPunct="1">
              <a:lnSpc>
                <a:spcPct val="90000"/>
              </a:lnSpc>
              <a:spcBef>
                <a:spcPts val="800"/>
              </a:spcBef>
              <a:buSzPct val="80000"/>
              <a:buFont typeface="Arial" pitchFamily="34" charset="0"/>
              <a:buChar char="•"/>
              <a:defRPr sz="1400" kern="1200">
                <a:solidFill>
                  <a:schemeClr val="dk1"/>
                </a:solidFill>
                <a:latin typeface="+mn-lt"/>
                <a:ea typeface="+mn-ea"/>
                <a:cs typeface="+mn-cs"/>
              </a:defRPr>
            </a:lvl4pPr>
            <a:lvl5pPr marL="1554480" indent="-228600" algn="l" defTabSz="914400" rtl="0" eaLnBrk="1" latinLnBrk="0" hangingPunct="1">
              <a:lnSpc>
                <a:spcPct val="90000"/>
              </a:lnSpc>
              <a:spcBef>
                <a:spcPts val="800"/>
              </a:spcBef>
              <a:buSzPct val="80000"/>
              <a:buFont typeface="Arial" pitchFamily="34" charset="0"/>
              <a:buChar char="•"/>
              <a:defRPr sz="1400" kern="1200">
                <a:solidFill>
                  <a:schemeClr val="dk1"/>
                </a:solidFill>
                <a:latin typeface="+mn-lt"/>
                <a:ea typeface="+mn-ea"/>
                <a:cs typeface="+mn-cs"/>
              </a:defRPr>
            </a:lvl5pPr>
            <a:lvl6pPr marL="1874520" indent="-228600" algn="l" defTabSz="914400" rtl="0" eaLnBrk="1" latinLnBrk="0" hangingPunct="1">
              <a:lnSpc>
                <a:spcPct val="90000"/>
              </a:lnSpc>
              <a:spcBef>
                <a:spcPts val="800"/>
              </a:spcBef>
              <a:buSzPct val="80000"/>
              <a:buFont typeface="Arial" pitchFamily="34" charset="0"/>
              <a:buChar char="•"/>
              <a:defRPr sz="1400" kern="1200">
                <a:solidFill>
                  <a:schemeClr val="dk1"/>
                </a:solidFill>
                <a:latin typeface="+mn-lt"/>
                <a:ea typeface="+mn-ea"/>
                <a:cs typeface="+mn-cs"/>
              </a:defRPr>
            </a:lvl6pPr>
            <a:lvl7pPr marL="2194560" indent="-228600" algn="l" defTabSz="914400" rtl="0" eaLnBrk="1" latinLnBrk="0" hangingPunct="1">
              <a:lnSpc>
                <a:spcPct val="90000"/>
              </a:lnSpc>
              <a:spcBef>
                <a:spcPts val="800"/>
              </a:spcBef>
              <a:buSzPct val="80000"/>
              <a:buFont typeface="Arial" pitchFamily="34" charset="0"/>
              <a:buChar char="•"/>
              <a:defRPr sz="1400" kern="1200" baseline="0">
                <a:solidFill>
                  <a:schemeClr val="dk1"/>
                </a:solidFill>
                <a:latin typeface="+mn-lt"/>
                <a:ea typeface="+mn-ea"/>
                <a:cs typeface="+mn-cs"/>
              </a:defRPr>
            </a:lvl7pPr>
            <a:lvl8pPr marL="2514600" indent="-228600" algn="l" defTabSz="914400" rtl="0" eaLnBrk="1" latinLnBrk="0" hangingPunct="1">
              <a:lnSpc>
                <a:spcPct val="90000"/>
              </a:lnSpc>
              <a:spcBef>
                <a:spcPts val="800"/>
              </a:spcBef>
              <a:buSzPct val="80000"/>
              <a:buFont typeface="Arial" pitchFamily="34" charset="0"/>
              <a:buChar char="•"/>
              <a:defRPr sz="1400" kern="1200" baseline="0">
                <a:solidFill>
                  <a:schemeClr val="dk1"/>
                </a:solidFill>
                <a:latin typeface="+mn-lt"/>
                <a:ea typeface="+mn-ea"/>
                <a:cs typeface="+mn-cs"/>
              </a:defRPr>
            </a:lvl8pPr>
            <a:lvl9pPr marL="2834640" indent="-228600" algn="l" defTabSz="914400" rtl="0" eaLnBrk="1" latinLnBrk="0" hangingPunct="1">
              <a:lnSpc>
                <a:spcPct val="90000"/>
              </a:lnSpc>
              <a:spcBef>
                <a:spcPts val="800"/>
              </a:spcBef>
              <a:buSzPct val="80000"/>
              <a:buFont typeface="Arial" pitchFamily="34" charset="0"/>
              <a:buChar char="•"/>
              <a:defRPr sz="1400" kern="1200" baseline="0">
                <a:solidFill>
                  <a:schemeClr val="dk1"/>
                </a:solidFill>
                <a:latin typeface="+mn-lt"/>
                <a:ea typeface="+mn-ea"/>
                <a:cs typeface="+mn-cs"/>
              </a:defRPr>
            </a:lvl9pPr>
          </a:lstStyle>
          <a:p>
            <a:pPr marL="45720" indent="0">
              <a:buNone/>
            </a:pPr>
            <a:r>
              <a:rPr lang="es-NI" b="1" dirty="0" smtClean="0"/>
              <a:t>Fortalezas, Debilidades y Expectativas</a:t>
            </a:r>
            <a:endParaRPr lang="es-NI" b="1" dirty="0"/>
          </a:p>
        </p:txBody>
      </p:sp>
      <p:pic>
        <p:nvPicPr>
          <p:cNvPr id="15" name="Picture 2" descr="F:\DESTREZAS BASICAS IFEN\EVALUACION IFEN 2013\Fotos evaluacion\Evaluacion 2013 (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03562" y="995836"/>
            <a:ext cx="6488438" cy="48663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0695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270000" y="438912"/>
            <a:ext cx="5652000" cy="612000"/>
          </a:xfrm>
        </p:spPr>
        <p:txBody>
          <a:bodyPr>
            <a:normAutofit/>
          </a:bodyPr>
          <a:lstStyle/>
          <a:p>
            <a:r>
              <a:rPr lang="es-NI" b="1" dirty="0" smtClean="0"/>
              <a:t>Antecedentes y Propósito</a:t>
            </a:r>
            <a:endParaRPr lang="es-NI" b="1" dirty="0"/>
          </a:p>
        </p:txBody>
      </p:sp>
      <p:sp>
        <p:nvSpPr>
          <p:cNvPr id="3" name="2 Marcador de contenido"/>
          <p:cNvSpPr>
            <a:spLocks noGrp="1"/>
          </p:cNvSpPr>
          <p:nvPr>
            <p:ph idx="1"/>
          </p:nvPr>
        </p:nvSpPr>
        <p:spPr>
          <a:xfrm>
            <a:off x="887103" y="1187354"/>
            <a:ext cx="10358651" cy="5145207"/>
          </a:xfrm>
        </p:spPr>
        <p:txBody>
          <a:bodyPr>
            <a:normAutofit fontScale="85000" lnSpcReduction="20000"/>
          </a:bodyPr>
          <a:lstStyle/>
          <a:p>
            <a:pPr marL="0" indent="0" algn="just">
              <a:lnSpc>
                <a:spcPct val="120000"/>
              </a:lnSpc>
              <a:buNone/>
            </a:pPr>
            <a:r>
              <a:rPr lang="es-NI" dirty="0"/>
              <a:t>La </a:t>
            </a:r>
            <a:r>
              <a:rPr lang="es-NI" dirty="0" smtClean="0"/>
              <a:t>iniciativa “Fortalecimiento </a:t>
            </a:r>
            <a:r>
              <a:rPr lang="es-NI" dirty="0"/>
              <a:t>de Enfermería en </a:t>
            </a:r>
            <a:r>
              <a:rPr lang="es-NI" dirty="0" smtClean="0"/>
              <a:t>Nicaragua” inició </a:t>
            </a:r>
            <a:r>
              <a:rPr lang="es-NI" dirty="0"/>
              <a:t>en el año 2007 con la finalidad de fortalecer la educación y las competencias de </a:t>
            </a:r>
            <a:r>
              <a:rPr lang="es-NI" dirty="0" smtClean="0"/>
              <a:t>personas egresadas </a:t>
            </a:r>
            <a:r>
              <a:rPr lang="es-NI" dirty="0"/>
              <a:t>de la carrera </a:t>
            </a:r>
            <a:r>
              <a:rPr lang="es-NI" dirty="0" smtClean="0"/>
              <a:t>de enfermería a </a:t>
            </a:r>
            <a:r>
              <a:rPr lang="es-NI" dirty="0"/>
              <a:t>nivel </a:t>
            </a:r>
            <a:r>
              <a:rPr lang="es-NI" dirty="0" smtClean="0"/>
              <a:t>nacional.</a:t>
            </a:r>
          </a:p>
          <a:p>
            <a:pPr marL="0" indent="0" algn="just">
              <a:lnSpc>
                <a:spcPct val="120000"/>
              </a:lnSpc>
              <a:buNone/>
            </a:pPr>
            <a:r>
              <a:rPr lang="es-NI" dirty="0" smtClean="0"/>
              <a:t>Es </a:t>
            </a:r>
            <a:r>
              <a:rPr lang="es-NI" dirty="0"/>
              <a:t>un esfuerzo colectivo de diferentes instituciones del sector público y privado, (Fundación Uno, MINSA, y Escuelas/ Departamentos</a:t>
            </a:r>
            <a:r>
              <a:rPr lang="es-NI" dirty="0" smtClean="0"/>
              <a:t>/ Carreras </a:t>
            </a:r>
            <a:r>
              <a:rPr lang="es-NI" dirty="0"/>
              <a:t>de Enfermería). </a:t>
            </a:r>
            <a:endParaRPr lang="es-NI" dirty="0" smtClean="0"/>
          </a:p>
          <a:p>
            <a:pPr marL="0" indent="0" algn="just">
              <a:lnSpc>
                <a:spcPct val="120000"/>
              </a:lnSpc>
              <a:buNone/>
            </a:pPr>
            <a:r>
              <a:rPr lang="es-NI" dirty="0" smtClean="0"/>
              <a:t>Esta iniciativa consiste en unificar un </a:t>
            </a:r>
            <a:r>
              <a:rPr lang="es-ES" dirty="0" smtClean="0"/>
              <a:t>sistema </a:t>
            </a:r>
            <a:r>
              <a:rPr lang="es-ES" dirty="0"/>
              <a:t>de evaluación estandarizada que provea líneas </a:t>
            </a:r>
            <a:r>
              <a:rPr lang="es-ES" dirty="0" smtClean="0"/>
              <a:t>base </a:t>
            </a:r>
            <a:r>
              <a:rPr lang="es-ES" dirty="0"/>
              <a:t>y de seguimiento anual para asegurar la calidad de los conocimientos y destrezas en </a:t>
            </a:r>
            <a:r>
              <a:rPr lang="es-ES" dirty="0" smtClean="0"/>
              <a:t>enfermería a través del uso  listas de chequeo </a:t>
            </a:r>
            <a:r>
              <a:rPr lang="es-NI" dirty="0"/>
              <a:t>de </a:t>
            </a:r>
            <a:r>
              <a:rPr lang="es-NI" dirty="0" smtClean="0"/>
              <a:t>74 </a:t>
            </a:r>
            <a:r>
              <a:rPr lang="es-NI" dirty="0"/>
              <a:t>Destrezas Básicas de </a:t>
            </a:r>
            <a:r>
              <a:rPr lang="es-NI" dirty="0" smtClean="0"/>
              <a:t>Enfermería</a:t>
            </a:r>
            <a:r>
              <a:rPr lang="es-ES" dirty="0" smtClean="0"/>
              <a:t>, un </a:t>
            </a:r>
            <a:r>
              <a:rPr lang="es-ES" dirty="0"/>
              <a:t>plan </a:t>
            </a:r>
            <a:r>
              <a:rPr lang="es-ES" dirty="0" smtClean="0"/>
              <a:t>con </a:t>
            </a:r>
            <a:r>
              <a:rPr lang="es-ES" dirty="0"/>
              <a:t>estrategias </a:t>
            </a:r>
            <a:r>
              <a:rPr lang="es-ES" dirty="0" smtClean="0"/>
              <a:t>de enseñanza – aprendizaje, docentes actualizados en destrezas de enfermería y laboratorios de enfermería equipados con materiales y equipos básicos </a:t>
            </a:r>
            <a:r>
              <a:rPr lang="es-NI" dirty="0" smtClean="0"/>
              <a:t>a fin mejorar la salud y bienestar de la población. </a:t>
            </a:r>
          </a:p>
          <a:p>
            <a:pPr marL="0" indent="0" algn="just">
              <a:lnSpc>
                <a:spcPct val="120000"/>
              </a:lnSpc>
              <a:buNone/>
            </a:pPr>
            <a:r>
              <a:rPr lang="es-NI" dirty="0" smtClean="0"/>
              <a:t>Participan en esta iniciativa 14 Escuelas/Departamentos/Carreras de Enfermería a nivel nacional, las cuales son: UPOLI Managua, UPOLI RUR Rivas, UPOLI RUR Estelí, UPOLI RUR Boaco, POLISAL Ocotal, POLISAL La Trinidad, POLISAL Jinotepe, </a:t>
            </a:r>
            <a:r>
              <a:rPr lang="es-NI" dirty="0"/>
              <a:t>UNAN León,</a:t>
            </a:r>
            <a:r>
              <a:rPr lang="es-NI" dirty="0" smtClean="0"/>
              <a:t> </a:t>
            </a:r>
            <a:r>
              <a:rPr lang="es-NI" dirty="0"/>
              <a:t>FAREM Matagalpa, BICU Bluefields y Puerto </a:t>
            </a:r>
            <a:r>
              <a:rPr lang="es-NI" dirty="0" smtClean="0"/>
              <a:t>Cabezas, están por integrarse POLISAL </a:t>
            </a:r>
            <a:r>
              <a:rPr lang="es-NI" dirty="0"/>
              <a:t>Managua, </a:t>
            </a:r>
            <a:r>
              <a:rPr lang="es-NI" dirty="0" smtClean="0"/>
              <a:t>POLISAL Río San Juan, FAREM Chontales.</a:t>
            </a:r>
          </a:p>
          <a:p>
            <a:pPr marL="0" indent="0" algn="just">
              <a:lnSpc>
                <a:spcPct val="120000"/>
              </a:lnSpc>
              <a:buNone/>
            </a:pPr>
            <a:endParaRPr lang="es-NI" dirty="0"/>
          </a:p>
          <a:p>
            <a:pPr marL="0" indent="0" algn="just">
              <a:lnSpc>
                <a:spcPct val="120000"/>
              </a:lnSpc>
              <a:buNone/>
            </a:pPr>
            <a:endParaRPr lang="es-NI" dirty="0" smtClean="0"/>
          </a:p>
        </p:txBody>
      </p:sp>
    </p:spTree>
    <p:extLst>
      <p:ext uri="{BB962C8B-B14F-4D97-AF65-F5344CB8AC3E}">
        <p14:creationId xmlns:p14="http://schemas.microsoft.com/office/powerpoint/2010/main" val="4074674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Marcador de contenido"/>
          <p:cNvSpPr>
            <a:spLocks noGrp="1"/>
          </p:cNvSpPr>
          <p:nvPr>
            <p:ph idx="1"/>
          </p:nvPr>
        </p:nvSpPr>
        <p:spPr/>
        <p:txBody>
          <a:bodyPr/>
          <a:lstStyle/>
          <a:p>
            <a:pPr marL="0" indent="0">
              <a:buNone/>
            </a:pPr>
            <a:r>
              <a:rPr lang="es-NI" dirty="0"/>
              <a:t>Esta Iniciativa ha realizado tres evaluaciones previas orientadas a evaluar: </a:t>
            </a:r>
          </a:p>
          <a:p>
            <a:pPr marL="457200" indent="-457200">
              <a:buAutoNum type="alphaLcParenR"/>
            </a:pPr>
            <a:r>
              <a:rPr lang="es-NI" dirty="0"/>
              <a:t>2008, 2009: el desarrollo tecnológico, mejoramiento de la infraestructura  Kiosco tecnológico </a:t>
            </a:r>
            <a:r>
              <a:rPr lang="es-NI" dirty="0" err="1"/>
              <a:t>Aulanet</a:t>
            </a:r>
            <a:r>
              <a:rPr lang="es-NI" dirty="0"/>
              <a:t>; capacitaciones a docentes y estudiantes en Destrezas Básicas de Enfermería e Informática.</a:t>
            </a:r>
          </a:p>
          <a:p>
            <a:pPr marL="457200" indent="-457200">
              <a:buAutoNum type="alphaLcParenR"/>
            </a:pPr>
            <a:r>
              <a:rPr lang="es-NI" dirty="0"/>
              <a:t>2011: los conocimientos y habilidades relacionados a las destrezas básicas de enfermería y computación en una muestra estratificada y aleatoria de 8 de las 10 escuelas participantes</a:t>
            </a:r>
            <a:r>
              <a:rPr lang="es-NI" dirty="0" smtClean="0"/>
              <a:t>.</a:t>
            </a:r>
          </a:p>
          <a:p>
            <a:pPr marL="457200" indent="-457200">
              <a:buFont typeface="Arial" pitchFamily="34" charset="0"/>
              <a:buAutoNum type="alphaLcParenR"/>
            </a:pPr>
            <a:r>
              <a:rPr lang="es-NI" dirty="0" smtClean="0"/>
              <a:t>2013: El </a:t>
            </a:r>
            <a:r>
              <a:rPr lang="es-NI" dirty="0"/>
              <a:t>presente informe expresa el análisis cualitativo y cuantitativo de una cuarta evaluación (2013), la cual se realizó con el objetivo de evaluar </a:t>
            </a:r>
            <a:r>
              <a:rPr lang="es-NI" dirty="0" smtClean="0"/>
              <a:t>74 </a:t>
            </a:r>
            <a:r>
              <a:rPr lang="es-NI" dirty="0"/>
              <a:t>Destrezas Básicas de Enfermería en 9 de las 14 escuelas participantes.</a:t>
            </a:r>
          </a:p>
          <a:p>
            <a:pPr marL="457200" indent="-457200">
              <a:buAutoNum type="alphaLcParenR"/>
            </a:pPr>
            <a:endParaRPr lang="es-NI" dirty="0"/>
          </a:p>
          <a:p>
            <a:endParaRPr lang="es-NI" dirty="0"/>
          </a:p>
        </p:txBody>
      </p:sp>
      <p:sp>
        <p:nvSpPr>
          <p:cNvPr id="5" name="1 Título"/>
          <p:cNvSpPr>
            <a:spLocks noGrp="1"/>
          </p:cNvSpPr>
          <p:nvPr>
            <p:ph type="title"/>
          </p:nvPr>
        </p:nvSpPr>
        <p:spPr>
          <a:xfrm>
            <a:off x="2964000" y="438912"/>
            <a:ext cx="6264000" cy="612000"/>
          </a:xfrm>
        </p:spPr>
        <p:txBody>
          <a:bodyPr>
            <a:normAutofit fontScale="90000"/>
          </a:bodyPr>
          <a:lstStyle/>
          <a:p>
            <a:r>
              <a:rPr lang="es-NI" b="1" dirty="0" smtClean="0"/>
              <a:t>Antecedentes y Propósito cont.</a:t>
            </a:r>
            <a:endParaRPr lang="es-NI" b="1" dirty="0"/>
          </a:p>
        </p:txBody>
      </p:sp>
    </p:spTree>
    <p:extLst>
      <p:ext uri="{BB962C8B-B14F-4D97-AF65-F5344CB8AC3E}">
        <p14:creationId xmlns:p14="http://schemas.microsoft.com/office/powerpoint/2010/main" val="4153354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ítulo 12"/>
          <p:cNvSpPr>
            <a:spLocks noGrp="1"/>
          </p:cNvSpPr>
          <p:nvPr>
            <p:ph type="title"/>
          </p:nvPr>
        </p:nvSpPr>
        <p:spPr>
          <a:xfrm>
            <a:off x="1657821" y="114426"/>
            <a:ext cx="1908000" cy="648000"/>
          </a:xfrm>
        </p:spPr>
        <p:txBody>
          <a:bodyPr/>
          <a:lstStyle/>
          <a:p>
            <a:pPr marL="0" indent="0" algn="l" defTabSz="914400">
              <a:lnSpc>
                <a:spcPct val="90000"/>
              </a:lnSpc>
              <a:spcBef>
                <a:spcPts val="0"/>
              </a:spcBef>
              <a:buNone/>
            </a:pPr>
            <a:r>
              <a:rPr lang="es-ES" sz="3400" b="1" i="0" noProof="1" smtClean="0">
                <a:solidFill>
                  <a:srgbClr val="624D38">
                    <a:lumMod val="75000"/>
                  </a:srgbClr>
                </a:solidFill>
                <a:latin typeface="Century Gothic"/>
                <a:ea typeface="+mj-ea"/>
                <a:cs typeface="+mj-cs"/>
              </a:rPr>
              <a:t>Agenda</a:t>
            </a:r>
            <a:endParaRPr lang="es-ES" sz="3400" b="1" i="0" noProof="1">
              <a:solidFill>
                <a:srgbClr val="624D38">
                  <a:lumMod val="75000"/>
                </a:srgbClr>
              </a:solidFill>
              <a:latin typeface="Century Gothic"/>
              <a:ea typeface="+mj-ea"/>
              <a:cs typeface="+mj-cs"/>
            </a:endParaRPr>
          </a:p>
        </p:txBody>
      </p:sp>
      <p:sp>
        <p:nvSpPr>
          <p:cNvPr id="4" name="3 Marcador de contenido"/>
          <p:cNvSpPr>
            <a:spLocks noGrp="1"/>
          </p:cNvSpPr>
          <p:nvPr>
            <p:ph idx="1"/>
          </p:nvPr>
        </p:nvSpPr>
        <p:spPr>
          <a:xfrm>
            <a:off x="281627" y="951970"/>
            <a:ext cx="5047118" cy="540000"/>
          </a:xfrm>
          <a:ln>
            <a:noFill/>
          </a:ln>
        </p:spPr>
        <p:style>
          <a:lnRef idx="2">
            <a:schemeClr val="accent1"/>
          </a:lnRef>
          <a:fillRef idx="1">
            <a:schemeClr val="lt1"/>
          </a:fillRef>
          <a:effectRef idx="0">
            <a:schemeClr val="accent1"/>
          </a:effectRef>
          <a:fontRef idx="minor">
            <a:schemeClr val="dk1"/>
          </a:fontRef>
        </p:style>
        <p:txBody>
          <a:bodyPr>
            <a:normAutofit/>
          </a:bodyPr>
          <a:lstStyle/>
          <a:p>
            <a:pPr marL="45720" lvl="0" indent="0">
              <a:buNone/>
            </a:pPr>
            <a:r>
              <a:rPr lang="es-NI" b="1" dirty="0" smtClean="0"/>
              <a:t>Antecedentes y propósito</a:t>
            </a:r>
            <a:endParaRPr lang="es-NI" b="1" dirty="0"/>
          </a:p>
          <a:p>
            <a:pPr marL="45720" indent="0">
              <a:buNone/>
            </a:pPr>
            <a:endParaRPr lang="es-NI" b="1" dirty="0"/>
          </a:p>
        </p:txBody>
      </p:sp>
      <p:sp>
        <p:nvSpPr>
          <p:cNvPr id="7" name="3 Marcador de contenido"/>
          <p:cNvSpPr txBox="1">
            <a:spLocks/>
          </p:cNvSpPr>
          <p:nvPr/>
        </p:nvSpPr>
        <p:spPr>
          <a:xfrm>
            <a:off x="281627" y="1721671"/>
            <a:ext cx="5047118" cy="540000"/>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ormAutofit/>
          </a:bodyPr>
          <a:lstStyle>
            <a:lvl1pPr marL="274320" indent="-228600" algn="l" defTabSz="914400" rtl="0" eaLnBrk="1" latinLnBrk="0" hangingPunct="1">
              <a:lnSpc>
                <a:spcPct val="90000"/>
              </a:lnSpc>
              <a:spcBef>
                <a:spcPts val="1800"/>
              </a:spcBef>
              <a:buSzPct val="80000"/>
              <a:buFont typeface="Arial" pitchFamily="34" charset="0"/>
              <a:buChar char="•"/>
              <a:defRPr sz="2000" kern="1200">
                <a:solidFill>
                  <a:schemeClr val="dk1"/>
                </a:solidFill>
                <a:latin typeface="+mn-lt"/>
                <a:ea typeface="+mn-ea"/>
                <a:cs typeface="+mn-cs"/>
              </a:defRPr>
            </a:lvl1pPr>
            <a:lvl2pPr marL="594360" indent="-228600" algn="l" defTabSz="914400" rtl="0" eaLnBrk="1" latinLnBrk="0" hangingPunct="1">
              <a:lnSpc>
                <a:spcPct val="90000"/>
              </a:lnSpc>
              <a:spcBef>
                <a:spcPts val="1000"/>
              </a:spcBef>
              <a:buSzPct val="80000"/>
              <a:buFont typeface="Arial" pitchFamily="34" charset="0"/>
              <a:buChar char="•"/>
              <a:defRPr sz="1800" kern="1200">
                <a:solidFill>
                  <a:schemeClr val="dk1"/>
                </a:solidFill>
                <a:latin typeface="+mn-lt"/>
                <a:ea typeface="+mn-ea"/>
                <a:cs typeface="+mn-cs"/>
              </a:defRPr>
            </a:lvl2pPr>
            <a:lvl3pPr marL="914400" indent="-228600" algn="l" defTabSz="914400" rtl="0" eaLnBrk="1" latinLnBrk="0" hangingPunct="1">
              <a:lnSpc>
                <a:spcPct val="90000"/>
              </a:lnSpc>
              <a:spcBef>
                <a:spcPts val="800"/>
              </a:spcBef>
              <a:buSzPct val="80000"/>
              <a:buFont typeface="Arial" pitchFamily="34" charset="0"/>
              <a:buChar char="•"/>
              <a:defRPr sz="1600" kern="1200">
                <a:solidFill>
                  <a:schemeClr val="dk1"/>
                </a:solidFill>
                <a:latin typeface="+mn-lt"/>
                <a:ea typeface="+mn-ea"/>
                <a:cs typeface="+mn-cs"/>
              </a:defRPr>
            </a:lvl3pPr>
            <a:lvl4pPr marL="1234440" indent="-228600" algn="l" defTabSz="914400" rtl="0" eaLnBrk="1" latinLnBrk="0" hangingPunct="1">
              <a:lnSpc>
                <a:spcPct val="90000"/>
              </a:lnSpc>
              <a:spcBef>
                <a:spcPts val="800"/>
              </a:spcBef>
              <a:buSzPct val="80000"/>
              <a:buFont typeface="Arial" pitchFamily="34" charset="0"/>
              <a:buChar char="•"/>
              <a:defRPr sz="1400" kern="1200">
                <a:solidFill>
                  <a:schemeClr val="dk1"/>
                </a:solidFill>
                <a:latin typeface="+mn-lt"/>
                <a:ea typeface="+mn-ea"/>
                <a:cs typeface="+mn-cs"/>
              </a:defRPr>
            </a:lvl4pPr>
            <a:lvl5pPr marL="1554480" indent="-228600" algn="l" defTabSz="914400" rtl="0" eaLnBrk="1" latinLnBrk="0" hangingPunct="1">
              <a:lnSpc>
                <a:spcPct val="90000"/>
              </a:lnSpc>
              <a:spcBef>
                <a:spcPts val="800"/>
              </a:spcBef>
              <a:buSzPct val="80000"/>
              <a:buFont typeface="Arial" pitchFamily="34" charset="0"/>
              <a:buChar char="•"/>
              <a:defRPr sz="1400" kern="1200">
                <a:solidFill>
                  <a:schemeClr val="dk1"/>
                </a:solidFill>
                <a:latin typeface="+mn-lt"/>
                <a:ea typeface="+mn-ea"/>
                <a:cs typeface="+mn-cs"/>
              </a:defRPr>
            </a:lvl5pPr>
            <a:lvl6pPr marL="1874520" indent="-228600" algn="l" defTabSz="914400" rtl="0" eaLnBrk="1" latinLnBrk="0" hangingPunct="1">
              <a:lnSpc>
                <a:spcPct val="90000"/>
              </a:lnSpc>
              <a:spcBef>
                <a:spcPts val="800"/>
              </a:spcBef>
              <a:buSzPct val="80000"/>
              <a:buFont typeface="Arial" pitchFamily="34" charset="0"/>
              <a:buChar char="•"/>
              <a:defRPr sz="1400" kern="1200">
                <a:solidFill>
                  <a:schemeClr val="dk1"/>
                </a:solidFill>
                <a:latin typeface="+mn-lt"/>
                <a:ea typeface="+mn-ea"/>
                <a:cs typeface="+mn-cs"/>
              </a:defRPr>
            </a:lvl6pPr>
            <a:lvl7pPr marL="2194560" indent="-228600" algn="l" defTabSz="914400" rtl="0" eaLnBrk="1" latinLnBrk="0" hangingPunct="1">
              <a:lnSpc>
                <a:spcPct val="90000"/>
              </a:lnSpc>
              <a:spcBef>
                <a:spcPts val="800"/>
              </a:spcBef>
              <a:buSzPct val="80000"/>
              <a:buFont typeface="Arial" pitchFamily="34" charset="0"/>
              <a:buChar char="•"/>
              <a:defRPr sz="1400" kern="1200" baseline="0">
                <a:solidFill>
                  <a:schemeClr val="dk1"/>
                </a:solidFill>
                <a:latin typeface="+mn-lt"/>
                <a:ea typeface="+mn-ea"/>
                <a:cs typeface="+mn-cs"/>
              </a:defRPr>
            </a:lvl7pPr>
            <a:lvl8pPr marL="2514600" indent="-228600" algn="l" defTabSz="914400" rtl="0" eaLnBrk="1" latinLnBrk="0" hangingPunct="1">
              <a:lnSpc>
                <a:spcPct val="90000"/>
              </a:lnSpc>
              <a:spcBef>
                <a:spcPts val="800"/>
              </a:spcBef>
              <a:buSzPct val="80000"/>
              <a:buFont typeface="Arial" pitchFamily="34" charset="0"/>
              <a:buChar char="•"/>
              <a:defRPr sz="1400" kern="1200" baseline="0">
                <a:solidFill>
                  <a:schemeClr val="dk1"/>
                </a:solidFill>
                <a:latin typeface="+mn-lt"/>
                <a:ea typeface="+mn-ea"/>
                <a:cs typeface="+mn-cs"/>
              </a:defRPr>
            </a:lvl8pPr>
            <a:lvl9pPr marL="2834640" indent="-228600" algn="l" defTabSz="914400" rtl="0" eaLnBrk="1" latinLnBrk="0" hangingPunct="1">
              <a:lnSpc>
                <a:spcPct val="90000"/>
              </a:lnSpc>
              <a:spcBef>
                <a:spcPts val="800"/>
              </a:spcBef>
              <a:buSzPct val="80000"/>
              <a:buFont typeface="Arial" pitchFamily="34" charset="0"/>
              <a:buChar char="•"/>
              <a:defRPr sz="1400" kern="1200" baseline="0">
                <a:solidFill>
                  <a:schemeClr val="dk1"/>
                </a:solidFill>
                <a:latin typeface="+mn-lt"/>
                <a:ea typeface="+mn-ea"/>
                <a:cs typeface="+mn-cs"/>
              </a:defRPr>
            </a:lvl9pPr>
          </a:lstStyle>
          <a:p>
            <a:pPr marL="45720" indent="0">
              <a:buNone/>
            </a:pPr>
            <a:r>
              <a:rPr lang="es-NI" b="1" dirty="0" smtClean="0"/>
              <a:t>Metodología</a:t>
            </a:r>
          </a:p>
        </p:txBody>
      </p:sp>
      <p:sp>
        <p:nvSpPr>
          <p:cNvPr id="9" name="3 Marcador de contenido"/>
          <p:cNvSpPr txBox="1">
            <a:spLocks/>
          </p:cNvSpPr>
          <p:nvPr/>
        </p:nvSpPr>
        <p:spPr>
          <a:xfrm>
            <a:off x="281627" y="2491372"/>
            <a:ext cx="5047118" cy="540000"/>
          </a:xfrm>
          <a:prstGeom prst="rect">
            <a:avLst/>
          </a:prstGeom>
          <a:ln>
            <a:no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ormAutofit/>
          </a:bodyPr>
          <a:lstStyle>
            <a:lvl1pPr marL="274320" indent="-228600" algn="l" defTabSz="914400" rtl="0" eaLnBrk="1" latinLnBrk="0" hangingPunct="1">
              <a:lnSpc>
                <a:spcPct val="90000"/>
              </a:lnSpc>
              <a:spcBef>
                <a:spcPts val="1800"/>
              </a:spcBef>
              <a:buSzPct val="80000"/>
              <a:buFont typeface="Arial" pitchFamily="34" charset="0"/>
              <a:buChar char="•"/>
              <a:defRPr sz="2000" kern="1200">
                <a:solidFill>
                  <a:schemeClr val="dk1"/>
                </a:solidFill>
                <a:latin typeface="+mn-lt"/>
                <a:ea typeface="+mn-ea"/>
                <a:cs typeface="+mn-cs"/>
              </a:defRPr>
            </a:lvl1pPr>
            <a:lvl2pPr marL="594360" indent="-228600" algn="l" defTabSz="914400" rtl="0" eaLnBrk="1" latinLnBrk="0" hangingPunct="1">
              <a:lnSpc>
                <a:spcPct val="90000"/>
              </a:lnSpc>
              <a:spcBef>
                <a:spcPts val="1000"/>
              </a:spcBef>
              <a:buSzPct val="80000"/>
              <a:buFont typeface="Arial" pitchFamily="34" charset="0"/>
              <a:buChar char="•"/>
              <a:defRPr sz="1800" kern="1200">
                <a:solidFill>
                  <a:schemeClr val="dk1"/>
                </a:solidFill>
                <a:latin typeface="+mn-lt"/>
                <a:ea typeface="+mn-ea"/>
                <a:cs typeface="+mn-cs"/>
              </a:defRPr>
            </a:lvl2pPr>
            <a:lvl3pPr marL="914400" indent="-228600" algn="l" defTabSz="914400" rtl="0" eaLnBrk="1" latinLnBrk="0" hangingPunct="1">
              <a:lnSpc>
                <a:spcPct val="90000"/>
              </a:lnSpc>
              <a:spcBef>
                <a:spcPts val="800"/>
              </a:spcBef>
              <a:buSzPct val="80000"/>
              <a:buFont typeface="Arial" pitchFamily="34" charset="0"/>
              <a:buChar char="•"/>
              <a:defRPr sz="1600" kern="1200">
                <a:solidFill>
                  <a:schemeClr val="dk1"/>
                </a:solidFill>
                <a:latin typeface="+mn-lt"/>
                <a:ea typeface="+mn-ea"/>
                <a:cs typeface="+mn-cs"/>
              </a:defRPr>
            </a:lvl3pPr>
            <a:lvl4pPr marL="1234440" indent="-228600" algn="l" defTabSz="914400" rtl="0" eaLnBrk="1" latinLnBrk="0" hangingPunct="1">
              <a:lnSpc>
                <a:spcPct val="90000"/>
              </a:lnSpc>
              <a:spcBef>
                <a:spcPts val="800"/>
              </a:spcBef>
              <a:buSzPct val="80000"/>
              <a:buFont typeface="Arial" pitchFamily="34" charset="0"/>
              <a:buChar char="•"/>
              <a:defRPr sz="1400" kern="1200">
                <a:solidFill>
                  <a:schemeClr val="dk1"/>
                </a:solidFill>
                <a:latin typeface="+mn-lt"/>
                <a:ea typeface="+mn-ea"/>
                <a:cs typeface="+mn-cs"/>
              </a:defRPr>
            </a:lvl4pPr>
            <a:lvl5pPr marL="1554480" indent="-228600" algn="l" defTabSz="914400" rtl="0" eaLnBrk="1" latinLnBrk="0" hangingPunct="1">
              <a:lnSpc>
                <a:spcPct val="90000"/>
              </a:lnSpc>
              <a:spcBef>
                <a:spcPts val="800"/>
              </a:spcBef>
              <a:buSzPct val="80000"/>
              <a:buFont typeface="Arial" pitchFamily="34" charset="0"/>
              <a:buChar char="•"/>
              <a:defRPr sz="1400" kern="1200">
                <a:solidFill>
                  <a:schemeClr val="dk1"/>
                </a:solidFill>
                <a:latin typeface="+mn-lt"/>
                <a:ea typeface="+mn-ea"/>
                <a:cs typeface="+mn-cs"/>
              </a:defRPr>
            </a:lvl5pPr>
            <a:lvl6pPr marL="1874520" indent="-228600" algn="l" defTabSz="914400" rtl="0" eaLnBrk="1" latinLnBrk="0" hangingPunct="1">
              <a:lnSpc>
                <a:spcPct val="90000"/>
              </a:lnSpc>
              <a:spcBef>
                <a:spcPts val="800"/>
              </a:spcBef>
              <a:buSzPct val="80000"/>
              <a:buFont typeface="Arial" pitchFamily="34" charset="0"/>
              <a:buChar char="•"/>
              <a:defRPr sz="1400" kern="1200">
                <a:solidFill>
                  <a:schemeClr val="dk1"/>
                </a:solidFill>
                <a:latin typeface="+mn-lt"/>
                <a:ea typeface="+mn-ea"/>
                <a:cs typeface="+mn-cs"/>
              </a:defRPr>
            </a:lvl6pPr>
            <a:lvl7pPr marL="2194560" indent="-228600" algn="l" defTabSz="914400" rtl="0" eaLnBrk="1" latinLnBrk="0" hangingPunct="1">
              <a:lnSpc>
                <a:spcPct val="90000"/>
              </a:lnSpc>
              <a:spcBef>
                <a:spcPts val="800"/>
              </a:spcBef>
              <a:buSzPct val="80000"/>
              <a:buFont typeface="Arial" pitchFamily="34" charset="0"/>
              <a:buChar char="•"/>
              <a:defRPr sz="1400" kern="1200" baseline="0">
                <a:solidFill>
                  <a:schemeClr val="dk1"/>
                </a:solidFill>
                <a:latin typeface="+mn-lt"/>
                <a:ea typeface="+mn-ea"/>
                <a:cs typeface="+mn-cs"/>
              </a:defRPr>
            </a:lvl7pPr>
            <a:lvl8pPr marL="2514600" indent="-228600" algn="l" defTabSz="914400" rtl="0" eaLnBrk="1" latinLnBrk="0" hangingPunct="1">
              <a:lnSpc>
                <a:spcPct val="90000"/>
              </a:lnSpc>
              <a:spcBef>
                <a:spcPts val="800"/>
              </a:spcBef>
              <a:buSzPct val="80000"/>
              <a:buFont typeface="Arial" pitchFamily="34" charset="0"/>
              <a:buChar char="•"/>
              <a:defRPr sz="1400" kern="1200" baseline="0">
                <a:solidFill>
                  <a:schemeClr val="dk1"/>
                </a:solidFill>
                <a:latin typeface="+mn-lt"/>
                <a:ea typeface="+mn-ea"/>
                <a:cs typeface="+mn-cs"/>
              </a:defRPr>
            </a:lvl8pPr>
            <a:lvl9pPr marL="2834640" indent="-228600" algn="l" defTabSz="914400" rtl="0" eaLnBrk="1" latinLnBrk="0" hangingPunct="1">
              <a:lnSpc>
                <a:spcPct val="90000"/>
              </a:lnSpc>
              <a:spcBef>
                <a:spcPts val="800"/>
              </a:spcBef>
              <a:buSzPct val="80000"/>
              <a:buFont typeface="Arial" pitchFamily="34" charset="0"/>
              <a:buChar char="•"/>
              <a:defRPr sz="1400" kern="1200" baseline="0">
                <a:solidFill>
                  <a:schemeClr val="dk1"/>
                </a:solidFill>
                <a:latin typeface="+mn-lt"/>
                <a:ea typeface="+mn-ea"/>
                <a:cs typeface="+mn-cs"/>
              </a:defRPr>
            </a:lvl9pPr>
          </a:lstStyle>
          <a:p>
            <a:pPr marL="45720" indent="0">
              <a:buNone/>
            </a:pPr>
            <a:r>
              <a:rPr lang="es-NI" b="1" dirty="0" smtClean="0"/>
              <a:t>Resultados</a:t>
            </a:r>
          </a:p>
          <a:p>
            <a:endParaRPr lang="es-NI" b="1" dirty="0"/>
          </a:p>
        </p:txBody>
      </p:sp>
      <p:sp>
        <p:nvSpPr>
          <p:cNvPr id="10" name="3 Marcador de contenido"/>
          <p:cNvSpPr txBox="1">
            <a:spLocks/>
          </p:cNvSpPr>
          <p:nvPr/>
        </p:nvSpPr>
        <p:spPr>
          <a:xfrm>
            <a:off x="281627" y="4071073"/>
            <a:ext cx="5047118" cy="540000"/>
          </a:xfrm>
          <a:prstGeom prst="rect">
            <a:avLst/>
          </a:prstGeom>
          <a:ln>
            <a:no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ormAutofit/>
          </a:bodyPr>
          <a:lstStyle>
            <a:lvl1pPr marL="274320" indent="-228600" algn="l" defTabSz="914400" rtl="0" eaLnBrk="1" latinLnBrk="0" hangingPunct="1">
              <a:lnSpc>
                <a:spcPct val="90000"/>
              </a:lnSpc>
              <a:spcBef>
                <a:spcPts val="1800"/>
              </a:spcBef>
              <a:buSzPct val="80000"/>
              <a:buFont typeface="Arial" pitchFamily="34" charset="0"/>
              <a:buChar char="•"/>
              <a:defRPr sz="2000" kern="1200">
                <a:solidFill>
                  <a:schemeClr val="dk1"/>
                </a:solidFill>
                <a:latin typeface="+mn-lt"/>
                <a:ea typeface="+mn-ea"/>
                <a:cs typeface="+mn-cs"/>
              </a:defRPr>
            </a:lvl1pPr>
            <a:lvl2pPr marL="594360" indent="-228600" algn="l" defTabSz="914400" rtl="0" eaLnBrk="1" latinLnBrk="0" hangingPunct="1">
              <a:lnSpc>
                <a:spcPct val="90000"/>
              </a:lnSpc>
              <a:spcBef>
                <a:spcPts val="1000"/>
              </a:spcBef>
              <a:buSzPct val="80000"/>
              <a:buFont typeface="Arial" pitchFamily="34" charset="0"/>
              <a:buChar char="•"/>
              <a:defRPr sz="1800" kern="1200">
                <a:solidFill>
                  <a:schemeClr val="dk1"/>
                </a:solidFill>
                <a:latin typeface="+mn-lt"/>
                <a:ea typeface="+mn-ea"/>
                <a:cs typeface="+mn-cs"/>
              </a:defRPr>
            </a:lvl2pPr>
            <a:lvl3pPr marL="914400" indent="-228600" algn="l" defTabSz="914400" rtl="0" eaLnBrk="1" latinLnBrk="0" hangingPunct="1">
              <a:lnSpc>
                <a:spcPct val="90000"/>
              </a:lnSpc>
              <a:spcBef>
                <a:spcPts val="800"/>
              </a:spcBef>
              <a:buSzPct val="80000"/>
              <a:buFont typeface="Arial" pitchFamily="34" charset="0"/>
              <a:buChar char="•"/>
              <a:defRPr sz="1600" kern="1200">
                <a:solidFill>
                  <a:schemeClr val="dk1"/>
                </a:solidFill>
                <a:latin typeface="+mn-lt"/>
                <a:ea typeface="+mn-ea"/>
                <a:cs typeface="+mn-cs"/>
              </a:defRPr>
            </a:lvl3pPr>
            <a:lvl4pPr marL="1234440" indent="-228600" algn="l" defTabSz="914400" rtl="0" eaLnBrk="1" latinLnBrk="0" hangingPunct="1">
              <a:lnSpc>
                <a:spcPct val="90000"/>
              </a:lnSpc>
              <a:spcBef>
                <a:spcPts val="800"/>
              </a:spcBef>
              <a:buSzPct val="80000"/>
              <a:buFont typeface="Arial" pitchFamily="34" charset="0"/>
              <a:buChar char="•"/>
              <a:defRPr sz="1400" kern="1200">
                <a:solidFill>
                  <a:schemeClr val="dk1"/>
                </a:solidFill>
                <a:latin typeface="+mn-lt"/>
                <a:ea typeface="+mn-ea"/>
                <a:cs typeface="+mn-cs"/>
              </a:defRPr>
            </a:lvl4pPr>
            <a:lvl5pPr marL="1554480" indent="-228600" algn="l" defTabSz="914400" rtl="0" eaLnBrk="1" latinLnBrk="0" hangingPunct="1">
              <a:lnSpc>
                <a:spcPct val="90000"/>
              </a:lnSpc>
              <a:spcBef>
                <a:spcPts val="800"/>
              </a:spcBef>
              <a:buSzPct val="80000"/>
              <a:buFont typeface="Arial" pitchFamily="34" charset="0"/>
              <a:buChar char="•"/>
              <a:defRPr sz="1400" kern="1200">
                <a:solidFill>
                  <a:schemeClr val="dk1"/>
                </a:solidFill>
                <a:latin typeface="+mn-lt"/>
                <a:ea typeface="+mn-ea"/>
                <a:cs typeface="+mn-cs"/>
              </a:defRPr>
            </a:lvl5pPr>
            <a:lvl6pPr marL="1874520" indent="-228600" algn="l" defTabSz="914400" rtl="0" eaLnBrk="1" latinLnBrk="0" hangingPunct="1">
              <a:lnSpc>
                <a:spcPct val="90000"/>
              </a:lnSpc>
              <a:spcBef>
                <a:spcPts val="800"/>
              </a:spcBef>
              <a:buSzPct val="80000"/>
              <a:buFont typeface="Arial" pitchFamily="34" charset="0"/>
              <a:buChar char="•"/>
              <a:defRPr sz="1400" kern="1200">
                <a:solidFill>
                  <a:schemeClr val="dk1"/>
                </a:solidFill>
                <a:latin typeface="+mn-lt"/>
                <a:ea typeface="+mn-ea"/>
                <a:cs typeface="+mn-cs"/>
              </a:defRPr>
            </a:lvl6pPr>
            <a:lvl7pPr marL="2194560" indent="-228600" algn="l" defTabSz="914400" rtl="0" eaLnBrk="1" latinLnBrk="0" hangingPunct="1">
              <a:lnSpc>
                <a:spcPct val="90000"/>
              </a:lnSpc>
              <a:spcBef>
                <a:spcPts val="800"/>
              </a:spcBef>
              <a:buSzPct val="80000"/>
              <a:buFont typeface="Arial" pitchFamily="34" charset="0"/>
              <a:buChar char="•"/>
              <a:defRPr sz="1400" kern="1200" baseline="0">
                <a:solidFill>
                  <a:schemeClr val="dk1"/>
                </a:solidFill>
                <a:latin typeface="+mn-lt"/>
                <a:ea typeface="+mn-ea"/>
                <a:cs typeface="+mn-cs"/>
              </a:defRPr>
            </a:lvl7pPr>
            <a:lvl8pPr marL="2514600" indent="-228600" algn="l" defTabSz="914400" rtl="0" eaLnBrk="1" latinLnBrk="0" hangingPunct="1">
              <a:lnSpc>
                <a:spcPct val="90000"/>
              </a:lnSpc>
              <a:spcBef>
                <a:spcPts val="800"/>
              </a:spcBef>
              <a:buSzPct val="80000"/>
              <a:buFont typeface="Arial" pitchFamily="34" charset="0"/>
              <a:buChar char="•"/>
              <a:defRPr sz="1400" kern="1200" baseline="0">
                <a:solidFill>
                  <a:schemeClr val="dk1"/>
                </a:solidFill>
                <a:latin typeface="+mn-lt"/>
                <a:ea typeface="+mn-ea"/>
                <a:cs typeface="+mn-cs"/>
              </a:defRPr>
            </a:lvl8pPr>
            <a:lvl9pPr marL="2834640" indent="-228600" algn="l" defTabSz="914400" rtl="0" eaLnBrk="1" latinLnBrk="0" hangingPunct="1">
              <a:lnSpc>
                <a:spcPct val="90000"/>
              </a:lnSpc>
              <a:spcBef>
                <a:spcPts val="800"/>
              </a:spcBef>
              <a:buSzPct val="80000"/>
              <a:buFont typeface="Arial" pitchFamily="34" charset="0"/>
              <a:buChar char="•"/>
              <a:defRPr sz="1400" kern="1200" baseline="0">
                <a:solidFill>
                  <a:schemeClr val="dk1"/>
                </a:solidFill>
                <a:latin typeface="+mn-lt"/>
                <a:ea typeface="+mn-ea"/>
                <a:cs typeface="+mn-cs"/>
              </a:defRPr>
            </a:lvl9pPr>
          </a:lstStyle>
          <a:p>
            <a:pPr marL="45720" indent="0">
              <a:buNone/>
            </a:pPr>
            <a:r>
              <a:rPr lang="es-NI" b="1" dirty="0" smtClean="0"/>
              <a:t>Recomendaciones</a:t>
            </a:r>
          </a:p>
          <a:p>
            <a:pPr marL="45720" indent="0">
              <a:buNone/>
            </a:pPr>
            <a:endParaRPr lang="es-NI" b="1" dirty="0"/>
          </a:p>
        </p:txBody>
      </p:sp>
      <p:sp>
        <p:nvSpPr>
          <p:cNvPr id="12" name="3 Marcador de contenido"/>
          <p:cNvSpPr txBox="1">
            <a:spLocks/>
          </p:cNvSpPr>
          <p:nvPr/>
        </p:nvSpPr>
        <p:spPr>
          <a:xfrm>
            <a:off x="281627" y="4840774"/>
            <a:ext cx="5047118" cy="540000"/>
          </a:xfrm>
          <a:prstGeom prst="rect">
            <a:avLst/>
          </a:prstGeom>
          <a:ln>
            <a:no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ormAutofit/>
          </a:bodyPr>
          <a:lstStyle>
            <a:lvl1pPr marL="274320" indent="-228600" algn="l" defTabSz="914400" rtl="0" eaLnBrk="1" latinLnBrk="0" hangingPunct="1">
              <a:lnSpc>
                <a:spcPct val="90000"/>
              </a:lnSpc>
              <a:spcBef>
                <a:spcPts val="1800"/>
              </a:spcBef>
              <a:buSzPct val="80000"/>
              <a:buFont typeface="Arial" pitchFamily="34" charset="0"/>
              <a:buChar char="•"/>
              <a:defRPr sz="2000" kern="1200">
                <a:solidFill>
                  <a:schemeClr val="dk1"/>
                </a:solidFill>
                <a:latin typeface="+mn-lt"/>
                <a:ea typeface="+mn-ea"/>
                <a:cs typeface="+mn-cs"/>
              </a:defRPr>
            </a:lvl1pPr>
            <a:lvl2pPr marL="594360" indent="-228600" algn="l" defTabSz="914400" rtl="0" eaLnBrk="1" latinLnBrk="0" hangingPunct="1">
              <a:lnSpc>
                <a:spcPct val="90000"/>
              </a:lnSpc>
              <a:spcBef>
                <a:spcPts val="1000"/>
              </a:spcBef>
              <a:buSzPct val="80000"/>
              <a:buFont typeface="Arial" pitchFamily="34" charset="0"/>
              <a:buChar char="•"/>
              <a:defRPr sz="1800" kern="1200">
                <a:solidFill>
                  <a:schemeClr val="dk1"/>
                </a:solidFill>
                <a:latin typeface="+mn-lt"/>
                <a:ea typeface="+mn-ea"/>
                <a:cs typeface="+mn-cs"/>
              </a:defRPr>
            </a:lvl2pPr>
            <a:lvl3pPr marL="914400" indent="-228600" algn="l" defTabSz="914400" rtl="0" eaLnBrk="1" latinLnBrk="0" hangingPunct="1">
              <a:lnSpc>
                <a:spcPct val="90000"/>
              </a:lnSpc>
              <a:spcBef>
                <a:spcPts val="800"/>
              </a:spcBef>
              <a:buSzPct val="80000"/>
              <a:buFont typeface="Arial" pitchFamily="34" charset="0"/>
              <a:buChar char="•"/>
              <a:defRPr sz="1600" kern="1200">
                <a:solidFill>
                  <a:schemeClr val="dk1"/>
                </a:solidFill>
                <a:latin typeface="+mn-lt"/>
                <a:ea typeface="+mn-ea"/>
                <a:cs typeface="+mn-cs"/>
              </a:defRPr>
            </a:lvl3pPr>
            <a:lvl4pPr marL="1234440" indent="-228600" algn="l" defTabSz="914400" rtl="0" eaLnBrk="1" latinLnBrk="0" hangingPunct="1">
              <a:lnSpc>
                <a:spcPct val="90000"/>
              </a:lnSpc>
              <a:spcBef>
                <a:spcPts val="800"/>
              </a:spcBef>
              <a:buSzPct val="80000"/>
              <a:buFont typeface="Arial" pitchFamily="34" charset="0"/>
              <a:buChar char="•"/>
              <a:defRPr sz="1400" kern="1200">
                <a:solidFill>
                  <a:schemeClr val="dk1"/>
                </a:solidFill>
                <a:latin typeface="+mn-lt"/>
                <a:ea typeface="+mn-ea"/>
                <a:cs typeface="+mn-cs"/>
              </a:defRPr>
            </a:lvl4pPr>
            <a:lvl5pPr marL="1554480" indent="-228600" algn="l" defTabSz="914400" rtl="0" eaLnBrk="1" latinLnBrk="0" hangingPunct="1">
              <a:lnSpc>
                <a:spcPct val="90000"/>
              </a:lnSpc>
              <a:spcBef>
                <a:spcPts val="800"/>
              </a:spcBef>
              <a:buSzPct val="80000"/>
              <a:buFont typeface="Arial" pitchFamily="34" charset="0"/>
              <a:buChar char="•"/>
              <a:defRPr sz="1400" kern="1200">
                <a:solidFill>
                  <a:schemeClr val="dk1"/>
                </a:solidFill>
                <a:latin typeface="+mn-lt"/>
                <a:ea typeface="+mn-ea"/>
                <a:cs typeface="+mn-cs"/>
              </a:defRPr>
            </a:lvl5pPr>
            <a:lvl6pPr marL="1874520" indent="-228600" algn="l" defTabSz="914400" rtl="0" eaLnBrk="1" latinLnBrk="0" hangingPunct="1">
              <a:lnSpc>
                <a:spcPct val="90000"/>
              </a:lnSpc>
              <a:spcBef>
                <a:spcPts val="800"/>
              </a:spcBef>
              <a:buSzPct val="80000"/>
              <a:buFont typeface="Arial" pitchFamily="34" charset="0"/>
              <a:buChar char="•"/>
              <a:defRPr sz="1400" kern="1200">
                <a:solidFill>
                  <a:schemeClr val="dk1"/>
                </a:solidFill>
                <a:latin typeface="+mn-lt"/>
                <a:ea typeface="+mn-ea"/>
                <a:cs typeface="+mn-cs"/>
              </a:defRPr>
            </a:lvl6pPr>
            <a:lvl7pPr marL="2194560" indent="-228600" algn="l" defTabSz="914400" rtl="0" eaLnBrk="1" latinLnBrk="0" hangingPunct="1">
              <a:lnSpc>
                <a:spcPct val="90000"/>
              </a:lnSpc>
              <a:spcBef>
                <a:spcPts val="800"/>
              </a:spcBef>
              <a:buSzPct val="80000"/>
              <a:buFont typeface="Arial" pitchFamily="34" charset="0"/>
              <a:buChar char="•"/>
              <a:defRPr sz="1400" kern="1200" baseline="0">
                <a:solidFill>
                  <a:schemeClr val="dk1"/>
                </a:solidFill>
                <a:latin typeface="+mn-lt"/>
                <a:ea typeface="+mn-ea"/>
                <a:cs typeface="+mn-cs"/>
              </a:defRPr>
            </a:lvl7pPr>
            <a:lvl8pPr marL="2514600" indent="-228600" algn="l" defTabSz="914400" rtl="0" eaLnBrk="1" latinLnBrk="0" hangingPunct="1">
              <a:lnSpc>
                <a:spcPct val="90000"/>
              </a:lnSpc>
              <a:spcBef>
                <a:spcPts val="800"/>
              </a:spcBef>
              <a:buSzPct val="80000"/>
              <a:buFont typeface="Arial" pitchFamily="34" charset="0"/>
              <a:buChar char="•"/>
              <a:defRPr sz="1400" kern="1200" baseline="0">
                <a:solidFill>
                  <a:schemeClr val="dk1"/>
                </a:solidFill>
                <a:latin typeface="+mn-lt"/>
                <a:ea typeface="+mn-ea"/>
                <a:cs typeface="+mn-cs"/>
              </a:defRPr>
            </a:lvl8pPr>
            <a:lvl9pPr marL="2834640" indent="-228600" algn="l" defTabSz="914400" rtl="0" eaLnBrk="1" latinLnBrk="0" hangingPunct="1">
              <a:lnSpc>
                <a:spcPct val="90000"/>
              </a:lnSpc>
              <a:spcBef>
                <a:spcPts val="800"/>
              </a:spcBef>
              <a:buSzPct val="80000"/>
              <a:buFont typeface="Arial" pitchFamily="34" charset="0"/>
              <a:buChar char="•"/>
              <a:defRPr sz="1400" kern="1200" baseline="0">
                <a:solidFill>
                  <a:schemeClr val="dk1"/>
                </a:solidFill>
                <a:latin typeface="+mn-lt"/>
                <a:ea typeface="+mn-ea"/>
                <a:cs typeface="+mn-cs"/>
              </a:defRPr>
            </a:lvl9pPr>
          </a:lstStyle>
          <a:p>
            <a:pPr marL="45720" indent="0">
              <a:buNone/>
            </a:pPr>
            <a:r>
              <a:rPr lang="es-NI" b="1" dirty="0" smtClean="0"/>
              <a:t>Preguntas y Reflexiones</a:t>
            </a:r>
            <a:endParaRPr lang="es-NI" b="1" dirty="0"/>
          </a:p>
        </p:txBody>
      </p:sp>
      <p:sp>
        <p:nvSpPr>
          <p:cNvPr id="14" name="3 Marcador de contenido"/>
          <p:cNvSpPr txBox="1">
            <a:spLocks/>
          </p:cNvSpPr>
          <p:nvPr/>
        </p:nvSpPr>
        <p:spPr>
          <a:xfrm>
            <a:off x="281627" y="3229497"/>
            <a:ext cx="5047118" cy="540000"/>
          </a:xfrm>
          <a:prstGeom prst="rect">
            <a:avLst/>
          </a:prstGeom>
          <a:ln>
            <a:no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ormAutofit/>
          </a:bodyPr>
          <a:lstStyle>
            <a:lvl1pPr marL="274320" indent="-228600" algn="l" defTabSz="914400" rtl="0" eaLnBrk="1" latinLnBrk="0" hangingPunct="1">
              <a:lnSpc>
                <a:spcPct val="90000"/>
              </a:lnSpc>
              <a:spcBef>
                <a:spcPts val="1800"/>
              </a:spcBef>
              <a:buSzPct val="80000"/>
              <a:buFont typeface="Arial" pitchFamily="34" charset="0"/>
              <a:buChar char="•"/>
              <a:defRPr sz="2000" kern="1200">
                <a:solidFill>
                  <a:schemeClr val="dk1"/>
                </a:solidFill>
                <a:latin typeface="+mn-lt"/>
                <a:ea typeface="+mn-ea"/>
                <a:cs typeface="+mn-cs"/>
              </a:defRPr>
            </a:lvl1pPr>
            <a:lvl2pPr marL="594360" indent="-228600" algn="l" defTabSz="914400" rtl="0" eaLnBrk="1" latinLnBrk="0" hangingPunct="1">
              <a:lnSpc>
                <a:spcPct val="90000"/>
              </a:lnSpc>
              <a:spcBef>
                <a:spcPts val="1000"/>
              </a:spcBef>
              <a:buSzPct val="80000"/>
              <a:buFont typeface="Arial" pitchFamily="34" charset="0"/>
              <a:buChar char="•"/>
              <a:defRPr sz="1800" kern="1200">
                <a:solidFill>
                  <a:schemeClr val="dk1"/>
                </a:solidFill>
                <a:latin typeface="+mn-lt"/>
                <a:ea typeface="+mn-ea"/>
                <a:cs typeface="+mn-cs"/>
              </a:defRPr>
            </a:lvl2pPr>
            <a:lvl3pPr marL="914400" indent="-228600" algn="l" defTabSz="914400" rtl="0" eaLnBrk="1" latinLnBrk="0" hangingPunct="1">
              <a:lnSpc>
                <a:spcPct val="90000"/>
              </a:lnSpc>
              <a:spcBef>
                <a:spcPts val="800"/>
              </a:spcBef>
              <a:buSzPct val="80000"/>
              <a:buFont typeface="Arial" pitchFamily="34" charset="0"/>
              <a:buChar char="•"/>
              <a:defRPr sz="1600" kern="1200">
                <a:solidFill>
                  <a:schemeClr val="dk1"/>
                </a:solidFill>
                <a:latin typeface="+mn-lt"/>
                <a:ea typeface="+mn-ea"/>
                <a:cs typeface="+mn-cs"/>
              </a:defRPr>
            </a:lvl3pPr>
            <a:lvl4pPr marL="1234440" indent="-228600" algn="l" defTabSz="914400" rtl="0" eaLnBrk="1" latinLnBrk="0" hangingPunct="1">
              <a:lnSpc>
                <a:spcPct val="90000"/>
              </a:lnSpc>
              <a:spcBef>
                <a:spcPts val="800"/>
              </a:spcBef>
              <a:buSzPct val="80000"/>
              <a:buFont typeface="Arial" pitchFamily="34" charset="0"/>
              <a:buChar char="•"/>
              <a:defRPr sz="1400" kern="1200">
                <a:solidFill>
                  <a:schemeClr val="dk1"/>
                </a:solidFill>
                <a:latin typeface="+mn-lt"/>
                <a:ea typeface="+mn-ea"/>
                <a:cs typeface="+mn-cs"/>
              </a:defRPr>
            </a:lvl4pPr>
            <a:lvl5pPr marL="1554480" indent="-228600" algn="l" defTabSz="914400" rtl="0" eaLnBrk="1" latinLnBrk="0" hangingPunct="1">
              <a:lnSpc>
                <a:spcPct val="90000"/>
              </a:lnSpc>
              <a:spcBef>
                <a:spcPts val="800"/>
              </a:spcBef>
              <a:buSzPct val="80000"/>
              <a:buFont typeface="Arial" pitchFamily="34" charset="0"/>
              <a:buChar char="•"/>
              <a:defRPr sz="1400" kern="1200">
                <a:solidFill>
                  <a:schemeClr val="dk1"/>
                </a:solidFill>
                <a:latin typeface="+mn-lt"/>
                <a:ea typeface="+mn-ea"/>
                <a:cs typeface="+mn-cs"/>
              </a:defRPr>
            </a:lvl5pPr>
            <a:lvl6pPr marL="1874520" indent="-228600" algn="l" defTabSz="914400" rtl="0" eaLnBrk="1" latinLnBrk="0" hangingPunct="1">
              <a:lnSpc>
                <a:spcPct val="90000"/>
              </a:lnSpc>
              <a:spcBef>
                <a:spcPts val="800"/>
              </a:spcBef>
              <a:buSzPct val="80000"/>
              <a:buFont typeface="Arial" pitchFamily="34" charset="0"/>
              <a:buChar char="•"/>
              <a:defRPr sz="1400" kern="1200">
                <a:solidFill>
                  <a:schemeClr val="dk1"/>
                </a:solidFill>
                <a:latin typeface="+mn-lt"/>
                <a:ea typeface="+mn-ea"/>
                <a:cs typeface="+mn-cs"/>
              </a:defRPr>
            </a:lvl6pPr>
            <a:lvl7pPr marL="2194560" indent="-228600" algn="l" defTabSz="914400" rtl="0" eaLnBrk="1" latinLnBrk="0" hangingPunct="1">
              <a:lnSpc>
                <a:spcPct val="90000"/>
              </a:lnSpc>
              <a:spcBef>
                <a:spcPts val="800"/>
              </a:spcBef>
              <a:buSzPct val="80000"/>
              <a:buFont typeface="Arial" pitchFamily="34" charset="0"/>
              <a:buChar char="•"/>
              <a:defRPr sz="1400" kern="1200" baseline="0">
                <a:solidFill>
                  <a:schemeClr val="dk1"/>
                </a:solidFill>
                <a:latin typeface="+mn-lt"/>
                <a:ea typeface="+mn-ea"/>
                <a:cs typeface="+mn-cs"/>
              </a:defRPr>
            </a:lvl7pPr>
            <a:lvl8pPr marL="2514600" indent="-228600" algn="l" defTabSz="914400" rtl="0" eaLnBrk="1" latinLnBrk="0" hangingPunct="1">
              <a:lnSpc>
                <a:spcPct val="90000"/>
              </a:lnSpc>
              <a:spcBef>
                <a:spcPts val="800"/>
              </a:spcBef>
              <a:buSzPct val="80000"/>
              <a:buFont typeface="Arial" pitchFamily="34" charset="0"/>
              <a:buChar char="•"/>
              <a:defRPr sz="1400" kern="1200" baseline="0">
                <a:solidFill>
                  <a:schemeClr val="dk1"/>
                </a:solidFill>
                <a:latin typeface="+mn-lt"/>
                <a:ea typeface="+mn-ea"/>
                <a:cs typeface="+mn-cs"/>
              </a:defRPr>
            </a:lvl8pPr>
            <a:lvl9pPr marL="2834640" indent="-228600" algn="l" defTabSz="914400" rtl="0" eaLnBrk="1" latinLnBrk="0" hangingPunct="1">
              <a:lnSpc>
                <a:spcPct val="90000"/>
              </a:lnSpc>
              <a:spcBef>
                <a:spcPts val="800"/>
              </a:spcBef>
              <a:buSzPct val="80000"/>
              <a:buFont typeface="Arial" pitchFamily="34" charset="0"/>
              <a:buChar char="•"/>
              <a:defRPr sz="1400" kern="1200" baseline="0">
                <a:solidFill>
                  <a:schemeClr val="dk1"/>
                </a:solidFill>
                <a:latin typeface="+mn-lt"/>
                <a:ea typeface="+mn-ea"/>
                <a:cs typeface="+mn-cs"/>
              </a:defRPr>
            </a:lvl9pPr>
          </a:lstStyle>
          <a:p>
            <a:pPr marL="45720" indent="0">
              <a:buNone/>
            </a:pPr>
            <a:r>
              <a:rPr lang="es-NI" b="1" dirty="0" smtClean="0"/>
              <a:t>Fortalezas, Debilidades y Expectativas</a:t>
            </a:r>
            <a:endParaRPr lang="es-NI" b="1" dirty="0"/>
          </a:p>
        </p:txBody>
      </p:sp>
      <p:pic>
        <p:nvPicPr>
          <p:cNvPr id="3074" name="Picture 2" descr="F:\DESTREZAS BASICAS IFEN\EVALUACION IFEN 2013\Fotos evaluacion\Evaluacion 2013 (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65228" y="1014906"/>
            <a:ext cx="6437585" cy="48281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0695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38000" y="438912"/>
            <a:ext cx="2916000" cy="720000"/>
          </a:xfrm>
        </p:spPr>
        <p:txBody>
          <a:bodyPr/>
          <a:lstStyle/>
          <a:p>
            <a:r>
              <a:rPr lang="es-NI" b="1" dirty="0" smtClean="0"/>
              <a:t>Metodología</a:t>
            </a:r>
            <a:endParaRPr lang="es-NI" b="1" dirty="0"/>
          </a:p>
        </p:txBody>
      </p:sp>
      <p:sp>
        <p:nvSpPr>
          <p:cNvPr id="3" name="2 Marcador de contenido"/>
          <p:cNvSpPr>
            <a:spLocks noGrp="1"/>
          </p:cNvSpPr>
          <p:nvPr>
            <p:ph idx="1"/>
          </p:nvPr>
        </p:nvSpPr>
        <p:spPr>
          <a:xfrm>
            <a:off x="1260371" y="1291214"/>
            <a:ext cx="9509760" cy="2844057"/>
          </a:xfrm>
        </p:spPr>
        <p:txBody>
          <a:bodyPr>
            <a:normAutofit/>
          </a:bodyPr>
          <a:lstStyle/>
          <a:p>
            <a:pPr marL="45720" indent="0">
              <a:buNone/>
            </a:pPr>
            <a:r>
              <a:rPr lang="es-NI" b="1" dirty="0" smtClean="0"/>
              <a:t>Universo:</a:t>
            </a:r>
          </a:p>
          <a:p>
            <a:pPr lvl="1"/>
            <a:r>
              <a:rPr lang="es-NI" dirty="0" smtClean="0"/>
              <a:t>Conformado </a:t>
            </a:r>
            <a:r>
              <a:rPr lang="es-NI" dirty="0"/>
              <a:t>por </a:t>
            </a:r>
            <a:r>
              <a:rPr lang="es-NI" b="1" dirty="0"/>
              <a:t>314 </a:t>
            </a:r>
            <a:r>
              <a:rPr lang="es-NI" b="1" dirty="0" smtClean="0"/>
              <a:t>estudiantes</a:t>
            </a:r>
            <a:r>
              <a:rPr lang="es-NI" dirty="0" smtClean="0"/>
              <a:t> </a:t>
            </a:r>
            <a:r>
              <a:rPr lang="es-NI" dirty="0"/>
              <a:t>de 9 escuelas de enfermería, las cuales 8 fueron del último año de la carrera de Licenciatura en Enfermería y Técnico Superior y una escuela de segundo año del Técnico Superior.  </a:t>
            </a:r>
          </a:p>
          <a:p>
            <a:pPr lvl="1"/>
            <a:r>
              <a:rPr lang="es-NI" dirty="0" smtClean="0"/>
              <a:t>Dos </a:t>
            </a:r>
            <a:r>
              <a:rPr lang="es-NI" dirty="0"/>
              <a:t>escuelas (Bluefields y Puerto Cabezas) de la Costa Atlántica no participaron por limitaciones de recursos económicos </a:t>
            </a:r>
          </a:p>
          <a:p>
            <a:pPr lvl="1"/>
            <a:r>
              <a:rPr lang="es-NI" dirty="0" smtClean="0"/>
              <a:t>Tres </a:t>
            </a:r>
            <a:r>
              <a:rPr lang="es-NI" dirty="0"/>
              <a:t>escuelas no participaron por encontrarse en procesos de firmas de convenios.</a:t>
            </a:r>
          </a:p>
          <a:p>
            <a:endParaRPr lang="es-NI" dirty="0"/>
          </a:p>
        </p:txBody>
      </p:sp>
      <p:sp>
        <p:nvSpPr>
          <p:cNvPr id="5" name="2 Marcador de contenido"/>
          <p:cNvSpPr txBox="1">
            <a:spLocks/>
          </p:cNvSpPr>
          <p:nvPr/>
        </p:nvSpPr>
        <p:spPr>
          <a:xfrm>
            <a:off x="1260371" y="3913860"/>
            <a:ext cx="9509760" cy="1872792"/>
          </a:xfrm>
          <a:prstGeom prst="rect">
            <a:avLst/>
          </a:prstGeom>
        </p:spPr>
        <p:txBody>
          <a:bodyPr vert="horz" lIns="91440" tIns="45720" rIns="91440" bIns="45720" rtlCol="0">
            <a:normAutofit/>
          </a:bodyPr>
          <a:lstStyle>
            <a:lvl1pPr marL="274320" indent="-228600" algn="l" defTabSz="914400" rtl="0" eaLnBrk="1" latinLnBrk="0" hangingPunct="1">
              <a:lnSpc>
                <a:spcPct val="90000"/>
              </a:lnSpc>
              <a:spcBef>
                <a:spcPts val="1800"/>
              </a:spcBef>
              <a:buSzPct val="80000"/>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SzPct val="80000"/>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SzPct val="80000"/>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SzPct val="80000"/>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SzPct val="80000"/>
              <a:buFont typeface="Arial" pitchFamily="34" charset="0"/>
              <a:buChar char="•"/>
              <a:defRPr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80000"/>
              <a:buFont typeface="Arial" pitchFamily="34" charset="0"/>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9pPr>
          </a:lstStyle>
          <a:p>
            <a:pPr marL="45720" indent="0">
              <a:buFont typeface="Arial" pitchFamily="34" charset="0"/>
              <a:buNone/>
            </a:pPr>
            <a:r>
              <a:rPr lang="es-NI" b="1" dirty="0" smtClean="0"/>
              <a:t>Muestra:</a:t>
            </a:r>
          </a:p>
          <a:p>
            <a:pPr lvl="1"/>
            <a:r>
              <a:rPr lang="es-NI" dirty="0" smtClean="0"/>
              <a:t>Tomada </a:t>
            </a:r>
            <a:r>
              <a:rPr lang="es-NI" dirty="0"/>
              <a:t>de la población de 314 estudiantes </a:t>
            </a:r>
            <a:endParaRPr lang="es-NI" dirty="0" smtClean="0"/>
          </a:p>
          <a:p>
            <a:pPr lvl="1"/>
            <a:r>
              <a:rPr lang="es-NI" dirty="0" smtClean="0"/>
              <a:t>Definida </a:t>
            </a:r>
            <a:r>
              <a:rPr lang="es-NI" dirty="0"/>
              <a:t>de forma estratificada aleatoriamente por escuela utilizando un nivel de confianza del 90% y un intervalo </a:t>
            </a:r>
            <a:r>
              <a:rPr lang="es-NI" dirty="0" smtClean="0"/>
              <a:t>de error del </a:t>
            </a:r>
            <a:r>
              <a:rPr lang="es-NI" dirty="0"/>
              <a:t>10%, lo que resultó en una muestra total de </a:t>
            </a:r>
            <a:r>
              <a:rPr lang="es-NI" b="1" dirty="0"/>
              <a:t>211 estudiantes</a:t>
            </a:r>
            <a:r>
              <a:rPr lang="es-NI" dirty="0"/>
              <a:t> de los cuales asistieron </a:t>
            </a:r>
            <a:r>
              <a:rPr lang="es-NI" b="1" dirty="0"/>
              <a:t>210 estudiantes </a:t>
            </a:r>
            <a:r>
              <a:rPr lang="es-NI" dirty="0"/>
              <a:t>a la evaluación. </a:t>
            </a:r>
          </a:p>
        </p:txBody>
      </p:sp>
    </p:spTree>
    <p:extLst>
      <p:ext uri="{BB962C8B-B14F-4D97-AF65-F5344CB8AC3E}">
        <p14:creationId xmlns:p14="http://schemas.microsoft.com/office/powerpoint/2010/main" val="3466112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ítulo 12"/>
          <p:cNvSpPr>
            <a:spLocks noGrp="1"/>
          </p:cNvSpPr>
          <p:nvPr>
            <p:ph type="title"/>
          </p:nvPr>
        </p:nvSpPr>
        <p:spPr>
          <a:xfrm>
            <a:off x="1374042" y="177487"/>
            <a:ext cx="1908000" cy="648000"/>
          </a:xfrm>
        </p:spPr>
        <p:txBody>
          <a:bodyPr/>
          <a:lstStyle/>
          <a:p>
            <a:pPr marL="0" indent="0" algn="l" defTabSz="914400">
              <a:lnSpc>
                <a:spcPct val="90000"/>
              </a:lnSpc>
              <a:spcBef>
                <a:spcPts val="0"/>
              </a:spcBef>
              <a:buNone/>
            </a:pPr>
            <a:r>
              <a:rPr lang="es-ES" sz="3400" b="1" i="0" noProof="1" smtClean="0">
                <a:solidFill>
                  <a:srgbClr val="624D38">
                    <a:lumMod val="75000"/>
                  </a:srgbClr>
                </a:solidFill>
                <a:latin typeface="Century Gothic"/>
                <a:ea typeface="+mj-ea"/>
                <a:cs typeface="+mj-cs"/>
              </a:rPr>
              <a:t>Agenda</a:t>
            </a:r>
            <a:endParaRPr lang="es-ES" sz="3400" b="1" i="0" noProof="1">
              <a:solidFill>
                <a:srgbClr val="624D38">
                  <a:lumMod val="75000"/>
                </a:srgbClr>
              </a:solidFill>
              <a:latin typeface="Century Gothic"/>
              <a:ea typeface="+mj-ea"/>
              <a:cs typeface="+mj-cs"/>
            </a:endParaRPr>
          </a:p>
        </p:txBody>
      </p:sp>
      <p:sp>
        <p:nvSpPr>
          <p:cNvPr id="4" name="3 Marcador de contenido"/>
          <p:cNvSpPr>
            <a:spLocks noGrp="1"/>
          </p:cNvSpPr>
          <p:nvPr>
            <p:ph idx="1"/>
          </p:nvPr>
        </p:nvSpPr>
        <p:spPr>
          <a:xfrm>
            <a:off x="218565" y="1060342"/>
            <a:ext cx="4984055" cy="540000"/>
          </a:xfrm>
          <a:ln>
            <a:noFill/>
          </a:ln>
        </p:spPr>
        <p:style>
          <a:lnRef idx="2">
            <a:schemeClr val="accent1"/>
          </a:lnRef>
          <a:fillRef idx="1">
            <a:schemeClr val="lt1"/>
          </a:fillRef>
          <a:effectRef idx="0">
            <a:schemeClr val="accent1"/>
          </a:effectRef>
          <a:fontRef idx="minor">
            <a:schemeClr val="dk1"/>
          </a:fontRef>
        </p:style>
        <p:txBody>
          <a:bodyPr>
            <a:normAutofit/>
          </a:bodyPr>
          <a:lstStyle/>
          <a:p>
            <a:pPr marL="45720" lvl="0" indent="0">
              <a:buNone/>
            </a:pPr>
            <a:r>
              <a:rPr lang="es-NI" b="1" dirty="0" smtClean="0"/>
              <a:t>Antecedentes y propósito</a:t>
            </a:r>
            <a:endParaRPr lang="es-NI" b="1" dirty="0"/>
          </a:p>
          <a:p>
            <a:pPr marL="45720" indent="0">
              <a:buNone/>
            </a:pPr>
            <a:endParaRPr lang="es-NI" b="1" dirty="0"/>
          </a:p>
        </p:txBody>
      </p:sp>
      <p:sp>
        <p:nvSpPr>
          <p:cNvPr id="7" name="3 Marcador de contenido"/>
          <p:cNvSpPr txBox="1">
            <a:spLocks/>
          </p:cNvSpPr>
          <p:nvPr/>
        </p:nvSpPr>
        <p:spPr>
          <a:xfrm>
            <a:off x="218565" y="1830043"/>
            <a:ext cx="4984055" cy="540000"/>
          </a:xfrm>
          <a:prstGeom prst="rect">
            <a:avLst/>
          </a:prstGeom>
          <a:ln>
            <a:no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ormAutofit/>
          </a:bodyPr>
          <a:lstStyle>
            <a:lvl1pPr marL="274320" indent="-228600" algn="l" defTabSz="914400" rtl="0" eaLnBrk="1" latinLnBrk="0" hangingPunct="1">
              <a:lnSpc>
                <a:spcPct val="90000"/>
              </a:lnSpc>
              <a:spcBef>
                <a:spcPts val="1800"/>
              </a:spcBef>
              <a:buSzPct val="80000"/>
              <a:buFont typeface="Arial" pitchFamily="34" charset="0"/>
              <a:buChar char="•"/>
              <a:defRPr sz="2000" kern="1200">
                <a:solidFill>
                  <a:schemeClr val="dk1"/>
                </a:solidFill>
                <a:latin typeface="+mn-lt"/>
                <a:ea typeface="+mn-ea"/>
                <a:cs typeface="+mn-cs"/>
              </a:defRPr>
            </a:lvl1pPr>
            <a:lvl2pPr marL="594360" indent="-228600" algn="l" defTabSz="914400" rtl="0" eaLnBrk="1" latinLnBrk="0" hangingPunct="1">
              <a:lnSpc>
                <a:spcPct val="90000"/>
              </a:lnSpc>
              <a:spcBef>
                <a:spcPts val="1000"/>
              </a:spcBef>
              <a:buSzPct val="80000"/>
              <a:buFont typeface="Arial" pitchFamily="34" charset="0"/>
              <a:buChar char="•"/>
              <a:defRPr sz="1800" kern="1200">
                <a:solidFill>
                  <a:schemeClr val="dk1"/>
                </a:solidFill>
                <a:latin typeface="+mn-lt"/>
                <a:ea typeface="+mn-ea"/>
                <a:cs typeface="+mn-cs"/>
              </a:defRPr>
            </a:lvl2pPr>
            <a:lvl3pPr marL="914400" indent="-228600" algn="l" defTabSz="914400" rtl="0" eaLnBrk="1" latinLnBrk="0" hangingPunct="1">
              <a:lnSpc>
                <a:spcPct val="90000"/>
              </a:lnSpc>
              <a:spcBef>
                <a:spcPts val="800"/>
              </a:spcBef>
              <a:buSzPct val="80000"/>
              <a:buFont typeface="Arial" pitchFamily="34" charset="0"/>
              <a:buChar char="•"/>
              <a:defRPr sz="1600" kern="1200">
                <a:solidFill>
                  <a:schemeClr val="dk1"/>
                </a:solidFill>
                <a:latin typeface="+mn-lt"/>
                <a:ea typeface="+mn-ea"/>
                <a:cs typeface="+mn-cs"/>
              </a:defRPr>
            </a:lvl3pPr>
            <a:lvl4pPr marL="1234440" indent="-228600" algn="l" defTabSz="914400" rtl="0" eaLnBrk="1" latinLnBrk="0" hangingPunct="1">
              <a:lnSpc>
                <a:spcPct val="90000"/>
              </a:lnSpc>
              <a:spcBef>
                <a:spcPts val="800"/>
              </a:spcBef>
              <a:buSzPct val="80000"/>
              <a:buFont typeface="Arial" pitchFamily="34" charset="0"/>
              <a:buChar char="•"/>
              <a:defRPr sz="1400" kern="1200">
                <a:solidFill>
                  <a:schemeClr val="dk1"/>
                </a:solidFill>
                <a:latin typeface="+mn-lt"/>
                <a:ea typeface="+mn-ea"/>
                <a:cs typeface="+mn-cs"/>
              </a:defRPr>
            </a:lvl4pPr>
            <a:lvl5pPr marL="1554480" indent="-228600" algn="l" defTabSz="914400" rtl="0" eaLnBrk="1" latinLnBrk="0" hangingPunct="1">
              <a:lnSpc>
                <a:spcPct val="90000"/>
              </a:lnSpc>
              <a:spcBef>
                <a:spcPts val="800"/>
              </a:spcBef>
              <a:buSzPct val="80000"/>
              <a:buFont typeface="Arial" pitchFamily="34" charset="0"/>
              <a:buChar char="•"/>
              <a:defRPr sz="1400" kern="1200">
                <a:solidFill>
                  <a:schemeClr val="dk1"/>
                </a:solidFill>
                <a:latin typeface="+mn-lt"/>
                <a:ea typeface="+mn-ea"/>
                <a:cs typeface="+mn-cs"/>
              </a:defRPr>
            </a:lvl5pPr>
            <a:lvl6pPr marL="1874520" indent="-228600" algn="l" defTabSz="914400" rtl="0" eaLnBrk="1" latinLnBrk="0" hangingPunct="1">
              <a:lnSpc>
                <a:spcPct val="90000"/>
              </a:lnSpc>
              <a:spcBef>
                <a:spcPts val="800"/>
              </a:spcBef>
              <a:buSzPct val="80000"/>
              <a:buFont typeface="Arial" pitchFamily="34" charset="0"/>
              <a:buChar char="•"/>
              <a:defRPr sz="1400" kern="1200">
                <a:solidFill>
                  <a:schemeClr val="dk1"/>
                </a:solidFill>
                <a:latin typeface="+mn-lt"/>
                <a:ea typeface="+mn-ea"/>
                <a:cs typeface="+mn-cs"/>
              </a:defRPr>
            </a:lvl6pPr>
            <a:lvl7pPr marL="2194560" indent="-228600" algn="l" defTabSz="914400" rtl="0" eaLnBrk="1" latinLnBrk="0" hangingPunct="1">
              <a:lnSpc>
                <a:spcPct val="90000"/>
              </a:lnSpc>
              <a:spcBef>
                <a:spcPts val="800"/>
              </a:spcBef>
              <a:buSzPct val="80000"/>
              <a:buFont typeface="Arial" pitchFamily="34" charset="0"/>
              <a:buChar char="•"/>
              <a:defRPr sz="1400" kern="1200" baseline="0">
                <a:solidFill>
                  <a:schemeClr val="dk1"/>
                </a:solidFill>
                <a:latin typeface="+mn-lt"/>
                <a:ea typeface="+mn-ea"/>
                <a:cs typeface="+mn-cs"/>
              </a:defRPr>
            </a:lvl7pPr>
            <a:lvl8pPr marL="2514600" indent="-228600" algn="l" defTabSz="914400" rtl="0" eaLnBrk="1" latinLnBrk="0" hangingPunct="1">
              <a:lnSpc>
                <a:spcPct val="90000"/>
              </a:lnSpc>
              <a:spcBef>
                <a:spcPts val="800"/>
              </a:spcBef>
              <a:buSzPct val="80000"/>
              <a:buFont typeface="Arial" pitchFamily="34" charset="0"/>
              <a:buChar char="•"/>
              <a:defRPr sz="1400" kern="1200" baseline="0">
                <a:solidFill>
                  <a:schemeClr val="dk1"/>
                </a:solidFill>
                <a:latin typeface="+mn-lt"/>
                <a:ea typeface="+mn-ea"/>
                <a:cs typeface="+mn-cs"/>
              </a:defRPr>
            </a:lvl8pPr>
            <a:lvl9pPr marL="2834640" indent="-228600" algn="l" defTabSz="914400" rtl="0" eaLnBrk="1" latinLnBrk="0" hangingPunct="1">
              <a:lnSpc>
                <a:spcPct val="90000"/>
              </a:lnSpc>
              <a:spcBef>
                <a:spcPts val="800"/>
              </a:spcBef>
              <a:buSzPct val="80000"/>
              <a:buFont typeface="Arial" pitchFamily="34" charset="0"/>
              <a:buChar char="•"/>
              <a:defRPr sz="1400" kern="1200" baseline="0">
                <a:solidFill>
                  <a:schemeClr val="dk1"/>
                </a:solidFill>
                <a:latin typeface="+mn-lt"/>
                <a:ea typeface="+mn-ea"/>
                <a:cs typeface="+mn-cs"/>
              </a:defRPr>
            </a:lvl9pPr>
          </a:lstStyle>
          <a:p>
            <a:pPr marL="45720" indent="0">
              <a:buNone/>
            </a:pPr>
            <a:r>
              <a:rPr lang="es-NI" b="1" dirty="0" smtClean="0"/>
              <a:t>Metodología</a:t>
            </a:r>
          </a:p>
        </p:txBody>
      </p:sp>
      <p:sp>
        <p:nvSpPr>
          <p:cNvPr id="9" name="3 Marcador de contenido"/>
          <p:cNvSpPr txBox="1">
            <a:spLocks/>
          </p:cNvSpPr>
          <p:nvPr/>
        </p:nvSpPr>
        <p:spPr>
          <a:xfrm>
            <a:off x="218565" y="2599744"/>
            <a:ext cx="4984055" cy="540000"/>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ormAutofit/>
          </a:bodyPr>
          <a:lstStyle>
            <a:lvl1pPr marL="274320" indent="-228600" algn="l" defTabSz="914400" rtl="0" eaLnBrk="1" latinLnBrk="0" hangingPunct="1">
              <a:lnSpc>
                <a:spcPct val="90000"/>
              </a:lnSpc>
              <a:spcBef>
                <a:spcPts val="1800"/>
              </a:spcBef>
              <a:buSzPct val="80000"/>
              <a:buFont typeface="Arial" pitchFamily="34" charset="0"/>
              <a:buChar char="•"/>
              <a:defRPr sz="2000" kern="1200">
                <a:solidFill>
                  <a:schemeClr val="dk1"/>
                </a:solidFill>
                <a:latin typeface="+mn-lt"/>
                <a:ea typeface="+mn-ea"/>
                <a:cs typeface="+mn-cs"/>
              </a:defRPr>
            </a:lvl1pPr>
            <a:lvl2pPr marL="594360" indent="-228600" algn="l" defTabSz="914400" rtl="0" eaLnBrk="1" latinLnBrk="0" hangingPunct="1">
              <a:lnSpc>
                <a:spcPct val="90000"/>
              </a:lnSpc>
              <a:spcBef>
                <a:spcPts val="1000"/>
              </a:spcBef>
              <a:buSzPct val="80000"/>
              <a:buFont typeface="Arial" pitchFamily="34" charset="0"/>
              <a:buChar char="•"/>
              <a:defRPr sz="1800" kern="1200">
                <a:solidFill>
                  <a:schemeClr val="dk1"/>
                </a:solidFill>
                <a:latin typeface="+mn-lt"/>
                <a:ea typeface="+mn-ea"/>
                <a:cs typeface="+mn-cs"/>
              </a:defRPr>
            </a:lvl2pPr>
            <a:lvl3pPr marL="914400" indent="-228600" algn="l" defTabSz="914400" rtl="0" eaLnBrk="1" latinLnBrk="0" hangingPunct="1">
              <a:lnSpc>
                <a:spcPct val="90000"/>
              </a:lnSpc>
              <a:spcBef>
                <a:spcPts val="800"/>
              </a:spcBef>
              <a:buSzPct val="80000"/>
              <a:buFont typeface="Arial" pitchFamily="34" charset="0"/>
              <a:buChar char="•"/>
              <a:defRPr sz="1600" kern="1200">
                <a:solidFill>
                  <a:schemeClr val="dk1"/>
                </a:solidFill>
                <a:latin typeface="+mn-lt"/>
                <a:ea typeface="+mn-ea"/>
                <a:cs typeface="+mn-cs"/>
              </a:defRPr>
            </a:lvl3pPr>
            <a:lvl4pPr marL="1234440" indent="-228600" algn="l" defTabSz="914400" rtl="0" eaLnBrk="1" latinLnBrk="0" hangingPunct="1">
              <a:lnSpc>
                <a:spcPct val="90000"/>
              </a:lnSpc>
              <a:spcBef>
                <a:spcPts val="800"/>
              </a:spcBef>
              <a:buSzPct val="80000"/>
              <a:buFont typeface="Arial" pitchFamily="34" charset="0"/>
              <a:buChar char="•"/>
              <a:defRPr sz="1400" kern="1200">
                <a:solidFill>
                  <a:schemeClr val="dk1"/>
                </a:solidFill>
                <a:latin typeface="+mn-lt"/>
                <a:ea typeface="+mn-ea"/>
                <a:cs typeface="+mn-cs"/>
              </a:defRPr>
            </a:lvl4pPr>
            <a:lvl5pPr marL="1554480" indent="-228600" algn="l" defTabSz="914400" rtl="0" eaLnBrk="1" latinLnBrk="0" hangingPunct="1">
              <a:lnSpc>
                <a:spcPct val="90000"/>
              </a:lnSpc>
              <a:spcBef>
                <a:spcPts val="800"/>
              </a:spcBef>
              <a:buSzPct val="80000"/>
              <a:buFont typeface="Arial" pitchFamily="34" charset="0"/>
              <a:buChar char="•"/>
              <a:defRPr sz="1400" kern="1200">
                <a:solidFill>
                  <a:schemeClr val="dk1"/>
                </a:solidFill>
                <a:latin typeface="+mn-lt"/>
                <a:ea typeface="+mn-ea"/>
                <a:cs typeface="+mn-cs"/>
              </a:defRPr>
            </a:lvl5pPr>
            <a:lvl6pPr marL="1874520" indent="-228600" algn="l" defTabSz="914400" rtl="0" eaLnBrk="1" latinLnBrk="0" hangingPunct="1">
              <a:lnSpc>
                <a:spcPct val="90000"/>
              </a:lnSpc>
              <a:spcBef>
                <a:spcPts val="800"/>
              </a:spcBef>
              <a:buSzPct val="80000"/>
              <a:buFont typeface="Arial" pitchFamily="34" charset="0"/>
              <a:buChar char="•"/>
              <a:defRPr sz="1400" kern="1200">
                <a:solidFill>
                  <a:schemeClr val="dk1"/>
                </a:solidFill>
                <a:latin typeface="+mn-lt"/>
                <a:ea typeface="+mn-ea"/>
                <a:cs typeface="+mn-cs"/>
              </a:defRPr>
            </a:lvl6pPr>
            <a:lvl7pPr marL="2194560" indent="-228600" algn="l" defTabSz="914400" rtl="0" eaLnBrk="1" latinLnBrk="0" hangingPunct="1">
              <a:lnSpc>
                <a:spcPct val="90000"/>
              </a:lnSpc>
              <a:spcBef>
                <a:spcPts val="800"/>
              </a:spcBef>
              <a:buSzPct val="80000"/>
              <a:buFont typeface="Arial" pitchFamily="34" charset="0"/>
              <a:buChar char="•"/>
              <a:defRPr sz="1400" kern="1200" baseline="0">
                <a:solidFill>
                  <a:schemeClr val="dk1"/>
                </a:solidFill>
                <a:latin typeface="+mn-lt"/>
                <a:ea typeface="+mn-ea"/>
                <a:cs typeface="+mn-cs"/>
              </a:defRPr>
            </a:lvl7pPr>
            <a:lvl8pPr marL="2514600" indent="-228600" algn="l" defTabSz="914400" rtl="0" eaLnBrk="1" latinLnBrk="0" hangingPunct="1">
              <a:lnSpc>
                <a:spcPct val="90000"/>
              </a:lnSpc>
              <a:spcBef>
                <a:spcPts val="800"/>
              </a:spcBef>
              <a:buSzPct val="80000"/>
              <a:buFont typeface="Arial" pitchFamily="34" charset="0"/>
              <a:buChar char="•"/>
              <a:defRPr sz="1400" kern="1200" baseline="0">
                <a:solidFill>
                  <a:schemeClr val="dk1"/>
                </a:solidFill>
                <a:latin typeface="+mn-lt"/>
                <a:ea typeface="+mn-ea"/>
                <a:cs typeface="+mn-cs"/>
              </a:defRPr>
            </a:lvl8pPr>
            <a:lvl9pPr marL="2834640" indent="-228600" algn="l" defTabSz="914400" rtl="0" eaLnBrk="1" latinLnBrk="0" hangingPunct="1">
              <a:lnSpc>
                <a:spcPct val="90000"/>
              </a:lnSpc>
              <a:spcBef>
                <a:spcPts val="800"/>
              </a:spcBef>
              <a:buSzPct val="80000"/>
              <a:buFont typeface="Arial" pitchFamily="34" charset="0"/>
              <a:buChar char="•"/>
              <a:defRPr sz="1400" kern="1200" baseline="0">
                <a:solidFill>
                  <a:schemeClr val="dk1"/>
                </a:solidFill>
                <a:latin typeface="+mn-lt"/>
                <a:ea typeface="+mn-ea"/>
                <a:cs typeface="+mn-cs"/>
              </a:defRPr>
            </a:lvl9pPr>
          </a:lstStyle>
          <a:p>
            <a:pPr marL="45720" indent="0">
              <a:buNone/>
            </a:pPr>
            <a:r>
              <a:rPr lang="es-NI" b="1" dirty="0" smtClean="0"/>
              <a:t>Resultados</a:t>
            </a:r>
          </a:p>
          <a:p>
            <a:endParaRPr lang="es-NI" b="1" dirty="0"/>
          </a:p>
        </p:txBody>
      </p:sp>
      <p:sp>
        <p:nvSpPr>
          <p:cNvPr id="10" name="3 Marcador de contenido"/>
          <p:cNvSpPr txBox="1">
            <a:spLocks/>
          </p:cNvSpPr>
          <p:nvPr/>
        </p:nvSpPr>
        <p:spPr>
          <a:xfrm>
            <a:off x="218565" y="4179445"/>
            <a:ext cx="4984055" cy="540000"/>
          </a:xfrm>
          <a:prstGeom prst="rect">
            <a:avLst/>
          </a:prstGeom>
          <a:ln>
            <a:no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ormAutofit/>
          </a:bodyPr>
          <a:lstStyle>
            <a:lvl1pPr marL="274320" indent="-228600" algn="l" defTabSz="914400" rtl="0" eaLnBrk="1" latinLnBrk="0" hangingPunct="1">
              <a:lnSpc>
                <a:spcPct val="90000"/>
              </a:lnSpc>
              <a:spcBef>
                <a:spcPts val="1800"/>
              </a:spcBef>
              <a:buSzPct val="80000"/>
              <a:buFont typeface="Arial" pitchFamily="34" charset="0"/>
              <a:buChar char="•"/>
              <a:defRPr sz="2000" kern="1200">
                <a:solidFill>
                  <a:schemeClr val="dk1"/>
                </a:solidFill>
                <a:latin typeface="+mn-lt"/>
                <a:ea typeface="+mn-ea"/>
                <a:cs typeface="+mn-cs"/>
              </a:defRPr>
            </a:lvl1pPr>
            <a:lvl2pPr marL="594360" indent="-228600" algn="l" defTabSz="914400" rtl="0" eaLnBrk="1" latinLnBrk="0" hangingPunct="1">
              <a:lnSpc>
                <a:spcPct val="90000"/>
              </a:lnSpc>
              <a:spcBef>
                <a:spcPts val="1000"/>
              </a:spcBef>
              <a:buSzPct val="80000"/>
              <a:buFont typeface="Arial" pitchFamily="34" charset="0"/>
              <a:buChar char="•"/>
              <a:defRPr sz="1800" kern="1200">
                <a:solidFill>
                  <a:schemeClr val="dk1"/>
                </a:solidFill>
                <a:latin typeface="+mn-lt"/>
                <a:ea typeface="+mn-ea"/>
                <a:cs typeface="+mn-cs"/>
              </a:defRPr>
            </a:lvl2pPr>
            <a:lvl3pPr marL="914400" indent="-228600" algn="l" defTabSz="914400" rtl="0" eaLnBrk="1" latinLnBrk="0" hangingPunct="1">
              <a:lnSpc>
                <a:spcPct val="90000"/>
              </a:lnSpc>
              <a:spcBef>
                <a:spcPts val="800"/>
              </a:spcBef>
              <a:buSzPct val="80000"/>
              <a:buFont typeface="Arial" pitchFamily="34" charset="0"/>
              <a:buChar char="•"/>
              <a:defRPr sz="1600" kern="1200">
                <a:solidFill>
                  <a:schemeClr val="dk1"/>
                </a:solidFill>
                <a:latin typeface="+mn-lt"/>
                <a:ea typeface="+mn-ea"/>
                <a:cs typeface="+mn-cs"/>
              </a:defRPr>
            </a:lvl3pPr>
            <a:lvl4pPr marL="1234440" indent="-228600" algn="l" defTabSz="914400" rtl="0" eaLnBrk="1" latinLnBrk="0" hangingPunct="1">
              <a:lnSpc>
                <a:spcPct val="90000"/>
              </a:lnSpc>
              <a:spcBef>
                <a:spcPts val="800"/>
              </a:spcBef>
              <a:buSzPct val="80000"/>
              <a:buFont typeface="Arial" pitchFamily="34" charset="0"/>
              <a:buChar char="•"/>
              <a:defRPr sz="1400" kern="1200">
                <a:solidFill>
                  <a:schemeClr val="dk1"/>
                </a:solidFill>
                <a:latin typeface="+mn-lt"/>
                <a:ea typeface="+mn-ea"/>
                <a:cs typeface="+mn-cs"/>
              </a:defRPr>
            </a:lvl4pPr>
            <a:lvl5pPr marL="1554480" indent="-228600" algn="l" defTabSz="914400" rtl="0" eaLnBrk="1" latinLnBrk="0" hangingPunct="1">
              <a:lnSpc>
                <a:spcPct val="90000"/>
              </a:lnSpc>
              <a:spcBef>
                <a:spcPts val="800"/>
              </a:spcBef>
              <a:buSzPct val="80000"/>
              <a:buFont typeface="Arial" pitchFamily="34" charset="0"/>
              <a:buChar char="•"/>
              <a:defRPr sz="1400" kern="1200">
                <a:solidFill>
                  <a:schemeClr val="dk1"/>
                </a:solidFill>
                <a:latin typeface="+mn-lt"/>
                <a:ea typeface="+mn-ea"/>
                <a:cs typeface="+mn-cs"/>
              </a:defRPr>
            </a:lvl5pPr>
            <a:lvl6pPr marL="1874520" indent="-228600" algn="l" defTabSz="914400" rtl="0" eaLnBrk="1" latinLnBrk="0" hangingPunct="1">
              <a:lnSpc>
                <a:spcPct val="90000"/>
              </a:lnSpc>
              <a:spcBef>
                <a:spcPts val="800"/>
              </a:spcBef>
              <a:buSzPct val="80000"/>
              <a:buFont typeface="Arial" pitchFamily="34" charset="0"/>
              <a:buChar char="•"/>
              <a:defRPr sz="1400" kern="1200">
                <a:solidFill>
                  <a:schemeClr val="dk1"/>
                </a:solidFill>
                <a:latin typeface="+mn-lt"/>
                <a:ea typeface="+mn-ea"/>
                <a:cs typeface="+mn-cs"/>
              </a:defRPr>
            </a:lvl6pPr>
            <a:lvl7pPr marL="2194560" indent="-228600" algn="l" defTabSz="914400" rtl="0" eaLnBrk="1" latinLnBrk="0" hangingPunct="1">
              <a:lnSpc>
                <a:spcPct val="90000"/>
              </a:lnSpc>
              <a:spcBef>
                <a:spcPts val="800"/>
              </a:spcBef>
              <a:buSzPct val="80000"/>
              <a:buFont typeface="Arial" pitchFamily="34" charset="0"/>
              <a:buChar char="•"/>
              <a:defRPr sz="1400" kern="1200" baseline="0">
                <a:solidFill>
                  <a:schemeClr val="dk1"/>
                </a:solidFill>
                <a:latin typeface="+mn-lt"/>
                <a:ea typeface="+mn-ea"/>
                <a:cs typeface="+mn-cs"/>
              </a:defRPr>
            </a:lvl7pPr>
            <a:lvl8pPr marL="2514600" indent="-228600" algn="l" defTabSz="914400" rtl="0" eaLnBrk="1" latinLnBrk="0" hangingPunct="1">
              <a:lnSpc>
                <a:spcPct val="90000"/>
              </a:lnSpc>
              <a:spcBef>
                <a:spcPts val="800"/>
              </a:spcBef>
              <a:buSzPct val="80000"/>
              <a:buFont typeface="Arial" pitchFamily="34" charset="0"/>
              <a:buChar char="•"/>
              <a:defRPr sz="1400" kern="1200" baseline="0">
                <a:solidFill>
                  <a:schemeClr val="dk1"/>
                </a:solidFill>
                <a:latin typeface="+mn-lt"/>
                <a:ea typeface="+mn-ea"/>
                <a:cs typeface="+mn-cs"/>
              </a:defRPr>
            </a:lvl8pPr>
            <a:lvl9pPr marL="2834640" indent="-228600" algn="l" defTabSz="914400" rtl="0" eaLnBrk="1" latinLnBrk="0" hangingPunct="1">
              <a:lnSpc>
                <a:spcPct val="90000"/>
              </a:lnSpc>
              <a:spcBef>
                <a:spcPts val="800"/>
              </a:spcBef>
              <a:buSzPct val="80000"/>
              <a:buFont typeface="Arial" pitchFamily="34" charset="0"/>
              <a:buChar char="•"/>
              <a:defRPr sz="1400" kern="1200" baseline="0">
                <a:solidFill>
                  <a:schemeClr val="dk1"/>
                </a:solidFill>
                <a:latin typeface="+mn-lt"/>
                <a:ea typeface="+mn-ea"/>
                <a:cs typeface="+mn-cs"/>
              </a:defRPr>
            </a:lvl9pPr>
          </a:lstStyle>
          <a:p>
            <a:pPr marL="45720" indent="0">
              <a:buNone/>
            </a:pPr>
            <a:r>
              <a:rPr lang="es-NI" b="1" dirty="0" smtClean="0"/>
              <a:t>Recomendaciones</a:t>
            </a:r>
          </a:p>
          <a:p>
            <a:pPr marL="45720" indent="0">
              <a:buNone/>
            </a:pPr>
            <a:endParaRPr lang="es-NI" b="1" dirty="0"/>
          </a:p>
        </p:txBody>
      </p:sp>
      <p:sp>
        <p:nvSpPr>
          <p:cNvPr id="12" name="3 Marcador de contenido"/>
          <p:cNvSpPr txBox="1">
            <a:spLocks/>
          </p:cNvSpPr>
          <p:nvPr/>
        </p:nvSpPr>
        <p:spPr>
          <a:xfrm>
            <a:off x="218565" y="4949146"/>
            <a:ext cx="4984055" cy="540000"/>
          </a:xfrm>
          <a:prstGeom prst="rect">
            <a:avLst/>
          </a:prstGeom>
          <a:ln>
            <a:no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ormAutofit/>
          </a:bodyPr>
          <a:lstStyle>
            <a:lvl1pPr marL="274320" indent="-228600" algn="l" defTabSz="914400" rtl="0" eaLnBrk="1" latinLnBrk="0" hangingPunct="1">
              <a:lnSpc>
                <a:spcPct val="90000"/>
              </a:lnSpc>
              <a:spcBef>
                <a:spcPts val="1800"/>
              </a:spcBef>
              <a:buSzPct val="80000"/>
              <a:buFont typeface="Arial" pitchFamily="34" charset="0"/>
              <a:buChar char="•"/>
              <a:defRPr sz="2000" kern="1200">
                <a:solidFill>
                  <a:schemeClr val="dk1"/>
                </a:solidFill>
                <a:latin typeface="+mn-lt"/>
                <a:ea typeface="+mn-ea"/>
                <a:cs typeface="+mn-cs"/>
              </a:defRPr>
            </a:lvl1pPr>
            <a:lvl2pPr marL="594360" indent="-228600" algn="l" defTabSz="914400" rtl="0" eaLnBrk="1" latinLnBrk="0" hangingPunct="1">
              <a:lnSpc>
                <a:spcPct val="90000"/>
              </a:lnSpc>
              <a:spcBef>
                <a:spcPts val="1000"/>
              </a:spcBef>
              <a:buSzPct val="80000"/>
              <a:buFont typeface="Arial" pitchFamily="34" charset="0"/>
              <a:buChar char="•"/>
              <a:defRPr sz="1800" kern="1200">
                <a:solidFill>
                  <a:schemeClr val="dk1"/>
                </a:solidFill>
                <a:latin typeface="+mn-lt"/>
                <a:ea typeface="+mn-ea"/>
                <a:cs typeface="+mn-cs"/>
              </a:defRPr>
            </a:lvl2pPr>
            <a:lvl3pPr marL="914400" indent="-228600" algn="l" defTabSz="914400" rtl="0" eaLnBrk="1" latinLnBrk="0" hangingPunct="1">
              <a:lnSpc>
                <a:spcPct val="90000"/>
              </a:lnSpc>
              <a:spcBef>
                <a:spcPts val="800"/>
              </a:spcBef>
              <a:buSzPct val="80000"/>
              <a:buFont typeface="Arial" pitchFamily="34" charset="0"/>
              <a:buChar char="•"/>
              <a:defRPr sz="1600" kern="1200">
                <a:solidFill>
                  <a:schemeClr val="dk1"/>
                </a:solidFill>
                <a:latin typeface="+mn-lt"/>
                <a:ea typeface="+mn-ea"/>
                <a:cs typeface="+mn-cs"/>
              </a:defRPr>
            </a:lvl3pPr>
            <a:lvl4pPr marL="1234440" indent="-228600" algn="l" defTabSz="914400" rtl="0" eaLnBrk="1" latinLnBrk="0" hangingPunct="1">
              <a:lnSpc>
                <a:spcPct val="90000"/>
              </a:lnSpc>
              <a:spcBef>
                <a:spcPts val="800"/>
              </a:spcBef>
              <a:buSzPct val="80000"/>
              <a:buFont typeface="Arial" pitchFamily="34" charset="0"/>
              <a:buChar char="•"/>
              <a:defRPr sz="1400" kern="1200">
                <a:solidFill>
                  <a:schemeClr val="dk1"/>
                </a:solidFill>
                <a:latin typeface="+mn-lt"/>
                <a:ea typeface="+mn-ea"/>
                <a:cs typeface="+mn-cs"/>
              </a:defRPr>
            </a:lvl4pPr>
            <a:lvl5pPr marL="1554480" indent="-228600" algn="l" defTabSz="914400" rtl="0" eaLnBrk="1" latinLnBrk="0" hangingPunct="1">
              <a:lnSpc>
                <a:spcPct val="90000"/>
              </a:lnSpc>
              <a:spcBef>
                <a:spcPts val="800"/>
              </a:spcBef>
              <a:buSzPct val="80000"/>
              <a:buFont typeface="Arial" pitchFamily="34" charset="0"/>
              <a:buChar char="•"/>
              <a:defRPr sz="1400" kern="1200">
                <a:solidFill>
                  <a:schemeClr val="dk1"/>
                </a:solidFill>
                <a:latin typeface="+mn-lt"/>
                <a:ea typeface="+mn-ea"/>
                <a:cs typeface="+mn-cs"/>
              </a:defRPr>
            </a:lvl5pPr>
            <a:lvl6pPr marL="1874520" indent="-228600" algn="l" defTabSz="914400" rtl="0" eaLnBrk="1" latinLnBrk="0" hangingPunct="1">
              <a:lnSpc>
                <a:spcPct val="90000"/>
              </a:lnSpc>
              <a:spcBef>
                <a:spcPts val="800"/>
              </a:spcBef>
              <a:buSzPct val="80000"/>
              <a:buFont typeface="Arial" pitchFamily="34" charset="0"/>
              <a:buChar char="•"/>
              <a:defRPr sz="1400" kern="1200">
                <a:solidFill>
                  <a:schemeClr val="dk1"/>
                </a:solidFill>
                <a:latin typeface="+mn-lt"/>
                <a:ea typeface="+mn-ea"/>
                <a:cs typeface="+mn-cs"/>
              </a:defRPr>
            </a:lvl6pPr>
            <a:lvl7pPr marL="2194560" indent="-228600" algn="l" defTabSz="914400" rtl="0" eaLnBrk="1" latinLnBrk="0" hangingPunct="1">
              <a:lnSpc>
                <a:spcPct val="90000"/>
              </a:lnSpc>
              <a:spcBef>
                <a:spcPts val="800"/>
              </a:spcBef>
              <a:buSzPct val="80000"/>
              <a:buFont typeface="Arial" pitchFamily="34" charset="0"/>
              <a:buChar char="•"/>
              <a:defRPr sz="1400" kern="1200" baseline="0">
                <a:solidFill>
                  <a:schemeClr val="dk1"/>
                </a:solidFill>
                <a:latin typeface="+mn-lt"/>
                <a:ea typeface="+mn-ea"/>
                <a:cs typeface="+mn-cs"/>
              </a:defRPr>
            </a:lvl7pPr>
            <a:lvl8pPr marL="2514600" indent="-228600" algn="l" defTabSz="914400" rtl="0" eaLnBrk="1" latinLnBrk="0" hangingPunct="1">
              <a:lnSpc>
                <a:spcPct val="90000"/>
              </a:lnSpc>
              <a:spcBef>
                <a:spcPts val="800"/>
              </a:spcBef>
              <a:buSzPct val="80000"/>
              <a:buFont typeface="Arial" pitchFamily="34" charset="0"/>
              <a:buChar char="•"/>
              <a:defRPr sz="1400" kern="1200" baseline="0">
                <a:solidFill>
                  <a:schemeClr val="dk1"/>
                </a:solidFill>
                <a:latin typeface="+mn-lt"/>
                <a:ea typeface="+mn-ea"/>
                <a:cs typeface="+mn-cs"/>
              </a:defRPr>
            </a:lvl8pPr>
            <a:lvl9pPr marL="2834640" indent="-228600" algn="l" defTabSz="914400" rtl="0" eaLnBrk="1" latinLnBrk="0" hangingPunct="1">
              <a:lnSpc>
                <a:spcPct val="90000"/>
              </a:lnSpc>
              <a:spcBef>
                <a:spcPts val="800"/>
              </a:spcBef>
              <a:buSzPct val="80000"/>
              <a:buFont typeface="Arial" pitchFamily="34" charset="0"/>
              <a:buChar char="•"/>
              <a:defRPr sz="1400" kern="1200" baseline="0">
                <a:solidFill>
                  <a:schemeClr val="dk1"/>
                </a:solidFill>
                <a:latin typeface="+mn-lt"/>
                <a:ea typeface="+mn-ea"/>
                <a:cs typeface="+mn-cs"/>
              </a:defRPr>
            </a:lvl9pPr>
          </a:lstStyle>
          <a:p>
            <a:pPr marL="45720" indent="0">
              <a:buNone/>
            </a:pPr>
            <a:r>
              <a:rPr lang="es-NI" b="1" dirty="0" smtClean="0"/>
              <a:t>Preguntas y Reflexiones</a:t>
            </a:r>
            <a:endParaRPr lang="es-NI" b="1" dirty="0"/>
          </a:p>
        </p:txBody>
      </p:sp>
      <p:sp>
        <p:nvSpPr>
          <p:cNvPr id="14" name="3 Marcador de contenido"/>
          <p:cNvSpPr txBox="1">
            <a:spLocks/>
          </p:cNvSpPr>
          <p:nvPr/>
        </p:nvSpPr>
        <p:spPr>
          <a:xfrm>
            <a:off x="218565" y="3337869"/>
            <a:ext cx="4984055" cy="540000"/>
          </a:xfrm>
          <a:prstGeom prst="rect">
            <a:avLst/>
          </a:prstGeom>
          <a:ln>
            <a:no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ormAutofit/>
          </a:bodyPr>
          <a:lstStyle>
            <a:lvl1pPr marL="274320" indent="-228600" algn="l" defTabSz="914400" rtl="0" eaLnBrk="1" latinLnBrk="0" hangingPunct="1">
              <a:lnSpc>
                <a:spcPct val="90000"/>
              </a:lnSpc>
              <a:spcBef>
                <a:spcPts val="1800"/>
              </a:spcBef>
              <a:buSzPct val="80000"/>
              <a:buFont typeface="Arial" pitchFamily="34" charset="0"/>
              <a:buChar char="•"/>
              <a:defRPr sz="2000" kern="1200">
                <a:solidFill>
                  <a:schemeClr val="dk1"/>
                </a:solidFill>
                <a:latin typeface="+mn-lt"/>
                <a:ea typeface="+mn-ea"/>
                <a:cs typeface="+mn-cs"/>
              </a:defRPr>
            </a:lvl1pPr>
            <a:lvl2pPr marL="594360" indent="-228600" algn="l" defTabSz="914400" rtl="0" eaLnBrk="1" latinLnBrk="0" hangingPunct="1">
              <a:lnSpc>
                <a:spcPct val="90000"/>
              </a:lnSpc>
              <a:spcBef>
                <a:spcPts val="1000"/>
              </a:spcBef>
              <a:buSzPct val="80000"/>
              <a:buFont typeface="Arial" pitchFamily="34" charset="0"/>
              <a:buChar char="•"/>
              <a:defRPr sz="1800" kern="1200">
                <a:solidFill>
                  <a:schemeClr val="dk1"/>
                </a:solidFill>
                <a:latin typeface="+mn-lt"/>
                <a:ea typeface="+mn-ea"/>
                <a:cs typeface="+mn-cs"/>
              </a:defRPr>
            </a:lvl2pPr>
            <a:lvl3pPr marL="914400" indent="-228600" algn="l" defTabSz="914400" rtl="0" eaLnBrk="1" latinLnBrk="0" hangingPunct="1">
              <a:lnSpc>
                <a:spcPct val="90000"/>
              </a:lnSpc>
              <a:spcBef>
                <a:spcPts val="800"/>
              </a:spcBef>
              <a:buSzPct val="80000"/>
              <a:buFont typeface="Arial" pitchFamily="34" charset="0"/>
              <a:buChar char="•"/>
              <a:defRPr sz="1600" kern="1200">
                <a:solidFill>
                  <a:schemeClr val="dk1"/>
                </a:solidFill>
                <a:latin typeface="+mn-lt"/>
                <a:ea typeface="+mn-ea"/>
                <a:cs typeface="+mn-cs"/>
              </a:defRPr>
            </a:lvl3pPr>
            <a:lvl4pPr marL="1234440" indent="-228600" algn="l" defTabSz="914400" rtl="0" eaLnBrk="1" latinLnBrk="0" hangingPunct="1">
              <a:lnSpc>
                <a:spcPct val="90000"/>
              </a:lnSpc>
              <a:spcBef>
                <a:spcPts val="800"/>
              </a:spcBef>
              <a:buSzPct val="80000"/>
              <a:buFont typeface="Arial" pitchFamily="34" charset="0"/>
              <a:buChar char="•"/>
              <a:defRPr sz="1400" kern="1200">
                <a:solidFill>
                  <a:schemeClr val="dk1"/>
                </a:solidFill>
                <a:latin typeface="+mn-lt"/>
                <a:ea typeface="+mn-ea"/>
                <a:cs typeface="+mn-cs"/>
              </a:defRPr>
            </a:lvl4pPr>
            <a:lvl5pPr marL="1554480" indent="-228600" algn="l" defTabSz="914400" rtl="0" eaLnBrk="1" latinLnBrk="0" hangingPunct="1">
              <a:lnSpc>
                <a:spcPct val="90000"/>
              </a:lnSpc>
              <a:spcBef>
                <a:spcPts val="800"/>
              </a:spcBef>
              <a:buSzPct val="80000"/>
              <a:buFont typeface="Arial" pitchFamily="34" charset="0"/>
              <a:buChar char="•"/>
              <a:defRPr sz="1400" kern="1200">
                <a:solidFill>
                  <a:schemeClr val="dk1"/>
                </a:solidFill>
                <a:latin typeface="+mn-lt"/>
                <a:ea typeface="+mn-ea"/>
                <a:cs typeface="+mn-cs"/>
              </a:defRPr>
            </a:lvl5pPr>
            <a:lvl6pPr marL="1874520" indent="-228600" algn="l" defTabSz="914400" rtl="0" eaLnBrk="1" latinLnBrk="0" hangingPunct="1">
              <a:lnSpc>
                <a:spcPct val="90000"/>
              </a:lnSpc>
              <a:spcBef>
                <a:spcPts val="800"/>
              </a:spcBef>
              <a:buSzPct val="80000"/>
              <a:buFont typeface="Arial" pitchFamily="34" charset="0"/>
              <a:buChar char="•"/>
              <a:defRPr sz="1400" kern="1200">
                <a:solidFill>
                  <a:schemeClr val="dk1"/>
                </a:solidFill>
                <a:latin typeface="+mn-lt"/>
                <a:ea typeface="+mn-ea"/>
                <a:cs typeface="+mn-cs"/>
              </a:defRPr>
            </a:lvl6pPr>
            <a:lvl7pPr marL="2194560" indent="-228600" algn="l" defTabSz="914400" rtl="0" eaLnBrk="1" latinLnBrk="0" hangingPunct="1">
              <a:lnSpc>
                <a:spcPct val="90000"/>
              </a:lnSpc>
              <a:spcBef>
                <a:spcPts val="800"/>
              </a:spcBef>
              <a:buSzPct val="80000"/>
              <a:buFont typeface="Arial" pitchFamily="34" charset="0"/>
              <a:buChar char="•"/>
              <a:defRPr sz="1400" kern="1200" baseline="0">
                <a:solidFill>
                  <a:schemeClr val="dk1"/>
                </a:solidFill>
                <a:latin typeface="+mn-lt"/>
                <a:ea typeface="+mn-ea"/>
                <a:cs typeface="+mn-cs"/>
              </a:defRPr>
            </a:lvl7pPr>
            <a:lvl8pPr marL="2514600" indent="-228600" algn="l" defTabSz="914400" rtl="0" eaLnBrk="1" latinLnBrk="0" hangingPunct="1">
              <a:lnSpc>
                <a:spcPct val="90000"/>
              </a:lnSpc>
              <a:spcBef>
                <a:spcPts val="800"/>
              </a:spcBef>
              <a:buSzPct val="80000"/>
              <a:buFont typeface="Arial" pitchFamily="34" charset="0"/>
              <a:buChar char="•"/>
              <a:defRPr sz="1400" kern="1200" baseline="0">
                <a:solidFill>
                  <a:schemeClr val="dk1"/>
                </a:solidFill>
                <a:latin typeface="+mn-lt"/>
                <a:ea typeface="+mn-ea"/>
                <a:cs typeface="+mn-cs"/>
              </a:defRPr>
            </a:lvl8pPr>
            <a:lvl9pPr marL="2834640" indent="-228600" algn="l" defTabSz="914400" rtl="0" eaLnBrk="1" latinLnBrk="0" hangingPunct="1">
              <a:lnSpc>
                <a:spcPct val="90000"/>
              </a:lnSpc>
              <a:spcBef>
                <a:spcPts val="800"/>
              </a:spcBef>
              <a:buSzPct val="80000"/>
              <a:buFont typeface="Arial" pitchFamily="34" charset="0"/>
              <a:buChar char="•"/>
              <a:defRPr sz="1400" kern="1200" baseline="0">
                <a:solidFill>
                  <a:schemeClr val="dk1"/>
                </a:solidFill>
                <a:latin typeface="+mn-lt"/>
                <a:ea typeface="+mn-ea"/>
                <a:cs typeface="+mn-cs"/>
              </a:defRPr>
            </a:lvl9pPr>
          </a:lstStyle>
          <a:p>
            <a:pPr marL="45720" indent="0">
              <a:buNone/>
            </a:pPr>
            <a:r>
              <a:rPr lang="es-NI" b="1" dirty="0" smtClean="0"/>
              <a:t>Fortalezas, Debilidades y Expectativas</a:t>
            </a:r>
            <a:endParaRPr lang="es-NI" b="1" dirty="0"/>
          </a:p>
        </p:txBody>
      </p:sp>
      <p:pic>
        <p:nvPicPr>
          <p:cNvPr id="4098" name="Picture 2" descr="F:\DESTREZAS BASICAS IFEN\EVALUACION IFEN 2013\Fotos evaluacion\Evaluacion 2013 (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88056" y="915022"/>
            <a:ext cx="6703943" cy="50279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0695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38000" y="438912"/>
            <a:ext cx="2916000" cy="720000"/>
          </a:xfrm>
        </p:spPr>
        <p:txBody>
          <a:bodyPr/>
          <a:lstStyle/>
          <a:p>
            <a:r>
              <a:rPr lang="es-NI" b="1" dirty="0" smtClean="0"/>
              <a:t>Resultados</a:t>
            </a:r>
            <a:endParaRPr lang="es-NI" b="1" dirty="0"/>
          </a:p>
        </p:txBody>
      </p:sp>
      <p:sp>
        <p:nvSpPr>
          <p:cNvPr id="3" name="2 Marcador de contenido"/>
          <p:cNvSpPr>
            <a:spLocks noGrp="1"/>
          </p:cNvSpPr>
          <p:nvPr>
            <p:ph idx="1"/>
          </p:nvPr>
        </p:nvSpPr>
        <p:spPr>
          <a:xfrm>
            <a:off x="928047" y="1291214"/>
            <a:ext cx="10358651" cy="1028905"/>
          </a:xfrm>
        </p:spPr>
        <p:txBody>
          <a:bodyPr>
            <a:normAutofit/>
          </a:bodyPr>
          <a:lstStyle/>
          <a:p>
            <a:pPr marL="45720" indent="0" algn="just">
              <a:buNone/>
            </a:pPr>
            <a:r>
              <a:rPr lang="es-NI" sz="1800" dirty="0" smtClean="0"/>
              <a:t>Hubo una </a:t>
            </a:r>
            <a:r>
              <a:rPr lang="es-NI" sz="1800" dirty="0"/>
              <a:t>mejora significativa en las habilidades de los estudiantes en casi todas l</a:t>
            </a:r>
            <a:r>
              <a:rPr lang="es-NI" sz="1800" dirty="0" smtClean="0"/>
              <a:t>as </a:t>
            </a:r>
            <a:r>
              <a:rPr lang="es-NI" sz="1800" dirty="0"/>
              <a:t>destrezas, sobre todo en la </a:t>
            </a:r>
            <a:r>
              <a:rPr lang="es-NI" sz="1800" b="1" dirty="0"/>
              <a:t>higiene del paciente </a:t>
            </a:r>
            <a:r>
              <a:rPr lang="es-NI" sz="1800" dirty="0" smtClean="0"/>
              <a:t>mejorando en un </a:t>
            </a:r>
            <a:r>
              <a:rPr lang="es-NI" sz="1800" b="1" dirty="0"/>
              <a:t>30.2</a:t>
            </a:r>
            <a:r>
              <a:rPr lang="es-NI" sz="1800" b="1" dirty="0" smtClean="0"/>
              <a:t>%, </a:t>
            </a:r>
            <a:r>
              <a:rPr lang="es-NI" sz="1800" b="1" dirty="0"/>
              <a:t>arreglo de cama ocupada </a:t>
            </a:r>
            <a:r>
              <a:rPr lang="es-NI" sz="1800" dirty="0" smtClean="0"/>
              <a:t>en </a:t>
            </a:r>
            <a:r>
              <a:rPr lang="es-NI" sz="1800" dirty="0"/>
              <a:t>un </a:t>
            </a:r>
            <a:r>
              <a:rPr lang="es-NI" sz="1800" b="1" dirty="0"/>
              <a:t>46.1% </a:t>
            </a:r>
            <a:r>
              <a:rPr lang="es-NI" sz="1800" dirty="0"/>
              <a:t>y </a:t>
            </a:r>
            <a:r>
              <a:rPr lang="es-NI" sz="1800" b="1" dirty="0" smtClean="0"/>
              <a:t>baño </a:t>
            </a:r>
            <a:r>
              <a:rPr lang="es-NI" sz="1800" b="1" dirty="0"/>
              <a:t>en cama 14.2</a:t>
            </a:r>
            <a:r>
              <a:rPr lang="es-NI" sz="1800" b="1" dirty="0" smtClean="0"/>
              <a:t>%</a:t>
            </a:r>
            <a:r>
              <a:rPr lang="es-NI" sz="1800" dirty="0" smtClean="0"/>
              <a:t>.</a:t>
            </a:r>
          </a:p>
        </p:txBody>
      </p:sp>
      <p:graphicFrame>
        <p:nvGraphicFramePr>
          <p:cNvPr id="8" name="9 Gráfico"/>
          <p:cNvGraphicFramePr>
            <a:graphicFrameLocks/>
          </p:cNvGraphicFramePr>
          <p:nvPr>
            <p:extLst>
              <p:ext uri="{D42A27DB-BD31-4B8C-83A1-F6EECF244321}">
                <p14:modId xmlns:p14="http://schemas.microsoft.com/office/powerpoint/2010/main" val="1698815130"/>
              </p:ext>
            </p:extLst>
          </p:nvPr>
        </p:nvGraphicFramePr>
        <p:xfrm>
          <a:off x="532263" y="2265528"/>
          <a:ext cx="10827508" cy="414419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553913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TS102920897">
  <a:themeElements>
    <a:clrScheme name="Sheer Green">
      <a:dk1>
        <a:srgbClr val="624D38"/>
      </a:dk1>
      <a:lt1>
        <a:srgbClr val="FFFFFF"/>
      </a:lt1>
      <a:dk2>
        <a:srgbClr val="404040"/>
      </a:dk2>
      <a:lt2>
        <a:srgbClr val="F2F2E2"/>
      </a:lt2>
      <a:accent1>
        <a:srgbClr val="72C23C"/>
      </a:accent1>
      <a:accent2>
        <a:srgbClr val="F4CC20"/>
      </a:accent2>
      <a:accent3>
        <a:srgbClr val="53B6BB"/>
      </a:accent3>
      <a:accent4>
        <a:srgbClr val="BA7CC0"/>
      </a:accent4>
      <a:accent5>
        <a:srgbClr val="ED635A"/>
      </a:accent5>
      <a:accent6>
        <a:srgbClr val="EE9B40"/>
      </a:accent6>
      <a:hlink>
        <a:srgbClr val="53B6BB"/>
      </a:hlink>
      <a:folHlink>
        <a:srgbClr val="B68DC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Office Theme">
  <a:themeElements>
    <a:clrScheme name="Sheer Green">
      <a:dk1>
        <a:srgbClr val="404040"/>
      </a:dk1>
      <a:lt1>
        <a:sysClr val="window" lastClr="FFFFFF"/>
      </a:lt1>
      <a:dk2>
        <a:srgbClr val="624D38"/>
      </a:dk2>
      <a:lt2>
        <a:srgbClr val="F2F2E2"/>
      </a:lt2>
      <a:accent1>
        <a:srgbClr val="72C23C"/>
      </a:accent1>
      <a:accent2>
        <a:srgbClr val="F4CC20"/>
      </a:accent2>
      <a:accent3>
        <a:srgbClr val="53B6BB"/>
      </a:accent3>
      <a:accent4>
        <a:srgbClr val="BA7CC0"/>
      </a:accent4>
      <a:accent5>
        <a:srgbClr val="ED635A"/>
      </a:accent5>
      <a:accent6>
        <a:srgbClr val="EE9B40"/>
      </a:accent6>
      <a:hlink>
        <a:srgbClr val="53B6BB"/>
      </a:hlink>
      <a:folHlink>
        <a:srgbClr val="B68DC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Sheer Green">
      <a:dk1>
        <a:srgbClr val="404040"/>
      </a:dk1>
      <a:lt1>
        <a:sysClr val="window" lastClr="FFFFFF"/>
      </a:lt1>
      <a:dk2>
        <a:srgbClr val="624D38"/>
      </a:dk2>
      <a:lt2>
        <a:srgbClr val="F2F2E2"/>
      </a:lt2>
      <a:accent1>
        <a:srgbClr val="72C23C"/>
      </a:accent1>
      <a:accent2>
        <a:srgbClr val="F4CC20"/>
      </a:accent2>
      <a:accent3>
        <a:srgbClr val="53B6BB"/>
      </a:accent3>
      <a:accent4>
        <a:srgbClr val="BA7CC0"/>
      </a:accent4>
      <a:accent5>
        <a:srgbClr val="ED635A"/>
      </a:accent5>
      <a:accent6>
        <a:srgbClr val="EE9B40"/>
      </a:accent6>
      <a:hlink>
        <a:srgbClr val="53B6BB"/>
      </a:hlink>
      <a:folHlink>
        <a:srgbClr val="B68DC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204C4809-32CE-4D76-8837-BF87A221E81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TS102920897</Template>
  <TotalTime>0</TotalTime>
  <Words>1996</Words>
  <Application>Microsoft Office PowerPoint</Application>
  <PresentationFormat>Widescreen</PresentationFormat>
  <Paragraphs>279</Paragraphs>
  <Slides>25</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Arial</vt:lpstr>
      <vt:lpstr>Century Gothic</vt:lpstr>
      <vt:lpstr>Wingdings</vt:lpstr>
      <vt:lpstr>TS102920897</vt:lpstr>
      <vt:lpstr>RESULTADOS DE EVALUACIÓN 2013 </vt:lpstr>
      <vt:lpstr>Agenda</vt:lpstr>
      <vt:lpstr>Agenda</vt:lpstr>
      <vt:lpstr>Antecedentes y Propósito</vt:lpstr>
      <vt:lpstr>Antecedentes y Propósito cont.</vt:lpstr>
      <vt:lpstr>Agenda</vt:lpstr>
      <vt:lpstr>Metodología</vt:lpstr>
      <vt:lpstr>Agenda</vt:lpstr>
      <vt:lpstr>Resultados</vt:lpstr>
      <vt:lpstr>Resultados</vt:lpstr>
      <vt:lpstr>PowerPoint Presentation</vt:lpstr>
      <vt:lpstr>Resultados</vt:lpstr>
      <vt:lpstr>Resultados</vt:lpstr>
      <vt:lpstr>Agenda</vt:lpstr>
      <vt:lpstr>Fortalezas</vt:lpstr>
      <vt:lpstr>Debilidades</vt:lpstr>
      <vt:lpstr>Debilidades cont.</vt:lpstr>
      <vt:lpstr>Expectativas durante la Evaluación</vt:lpstr>
      <vt:lpstr>Agenda</vt:lpstr>
      <vt:lpstr>Recomendaciones</vt:lpstr>
      <vt:lpstr>Recomendaciones cont.</vt:lpstr>
      <vt:lpstr>Recomendaciones cont.</vt:lpstr>
      <vt:lpstr>Agenda</vt:lpstr>
      <vt:lpstr>Preguntas Claves</vt:lpstr>
      <vt:lpstr>¿Observaciones o Sugerencias?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2013-12-10T22:00:05Z</dcterms:created>
  <dcterms:modified xsi:type="dcterms:W3CDTF">2016-09-07T22:29:19Z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TC029208979991</vt:lpwstr>
  </property>
</Properties>
</file>